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4"/>
  </p:notesMasterIdLst>
  <p:sldIdLst>
    <p:sldId id="256"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6" r:id="rId33"/>
    <p:sldId id="285" r:id="rId34"/>
    <p:sldId id="287" r:id="rId35"/>
    <p:sldId id="288" r:id="rId36"/>
    <p:sldId id="289" r:id="rId37"/>
    <p:sldId id="290" r:id="rId38"/>
    <p:sldId id="292" r:id="rId39"/>
    <p:sldId id="291" r:id="rId40"/>
    <p:sldId id="293" r:id="rId41"/>
    <p:sldId id="294" r:id="rId42"/>
    <p:sldId id="295" r:id="rId43"/>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D3E99"/>
    <a:srgbClr val="FFFFFF"/>
    <a:srgbClr val="85ABB1"/>
    <a:srgbClr val="EB6E2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23"/>
    <p:restoredTop sz="96327"/>
  </p:normalViewPr>
  <p:slideViewPr>
    <p:cSldViewPr snapToGrid="0" snapToObjects="1" showGuides="1">
      <p:cViewPr varScale="1">
        <p:scale>
          <a:sx n="75" d="100"/>
          <a:sy n="75" d="100"/>
        </p:scale>
        <p:origin x="-861" y="-51"/>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SILIKIDOU Eftychia" userId="d9fdb1ee-0dd4-4ecf-8fc2-842196e91276" providerId="ADAL" clId="{AEFD5EEE-2EC2-49CD-8A34-D32023B49D42}"/>
    <pc:docChg chg="modSld">
      <pc:chgData name="TSILIKIDOU Eftychia" userId="d9fdb1ee-0dd4-4ecf-8fc2-842196e91276" providerId="ADAL" clId="{AEFD5EEE-2EC2-49CD-8A34-D32023B49D42}" dt="2022-06-17T04:20:22.943" v="4" actId="20577"/>
      <pc:docMkLst>
        <pc:docMk/>
      </pc:docMkLst>
      <pc:sldChg chg="modSp mod">
        <pc:chgData name="TSILIKIDOU Eftychia" userId="d9fdb1ee-0dd4-4ecf-8fc2-842196e91276" providerId="ADAL" clId="{AEFD5EEE-2EC2-49CD-8A34-D32023B49D42}" dt="2022-06-17T04:20:04.348" v="2" actId="113"/>
        <pc:sldMkLst>
          <pc:docMk/>
          <pc:sldMk cId="1869602491" sldId="283"/>
        </pc:sldMkLst>
        <pc:spChg chg="mod">
          <ac:chgData name="TSILIKIDOU Eftychia" userId="d9fdb1ee-0dd4-4ecf-8fc2-842196e91276" providerId="ADAL" clId="{AEFD5EEE-2EC2-49CD-8A34-D32023B49D42}" dt="2022-06-17T04:20:04.348" v="2" actId="113"/>
          <ac:spMkLst>
            <pc:docMk/>
            <pc:sldMk cId="1869602491" sldId="283"/>
            <ac:spMk id="2" creationId="{94EC2AB0-5F2E-EA52-22A1-2223D4F61161}"/>
          </ac:spMkLst>
        </pc:spChg>
      </pc:sldChg>
      <pc:sldChg chg="modSp mod">
        <pc:chgData name="TSILIKIDOU Eftychia" userId="d9fdb1ee-0dd4-4ecf-8fc2-842196e91276" providerId="ADAL" clId="{AEFD5EEE-2EC2-49CD-8A34-D32023B49D42}" dt="2022-06-17T04:20:22.943" v="4" actId="20577"/>
        <pc:sldMkLst>
          <pc:docMk/>
          <pc:sldMk cId="327352323" sldId="294"/>
        </pc:sldMkLst>
        <pc:spChg chg="mod">
          <ac:chgData name="TSILIKIDOU Eftychia" userId="d9fdb1ee-0dd4-4ecf-8fc2-842196e91276" providerId="ADAL" clId="{AEFD5EEE-2EC2-49CD-8A34-D32023B49D42}" dt="2022-06-17T04:20:22.943" v="4" actId="20577"/>
          <ac:spMkLst>
            <pc:docMk/>
            <pc:sldMk cId="327352323" sldId="294"/>
            <ac:spMk id="10" creationId="{FD1C487E-34F6-103F-B862-C5F70DBE4A9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1410A2-BC6E-48D7-A285-D1EC708236C0}" type="datetimeFigureOut">
              <a:rPr lang="es-ES" smtClean="0"/>
              <a:t>21/07/2022</a:t>
            </a:fld>
            <a:endParaRPr lang="es-ES"/>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9BAAAC-806D-4A3D-B57C-26CA9F645430}" type="slidenum">
              <a:rPr lang="es-ES" smtClean="0"/>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B9BAAAC-806D-4A3D-B57C-26CA9F645430}" type="slidenum">
              <a:rPr lang="es-ES" smtClean="0"/>
              <a:t>1</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B9BAAAC-806D-4A3D-B57C-26CA9F645430}" type="slidenum">
              <a:rPr lang="es-ES" smtClean="0"/>
              <a:t>10</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B9BAAAC-806D-4A3D-B57C-26CA9F645430}" type="slidenum">
              <a:rPr lang="es-ES" smtClean="0"/>
              <a:t>11</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B9BAAAC-806D-4A3D-B57C-26CA9F645430}" type="slidenum">
              <a:rPr lang="es-ES" smtClean="0"/>
              <a:t>12</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B9BAAAC-806D-4A3D-B57C-26CA9F645430}" type="slidenum">
              <a:rPr lang="es-ES" smtClean="0"/>
              <a:t>13</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B9BAAAC-806D-4A3D-B57C-26CA9F645430}" type="slidenum">
              <a:rPr lang="es-ES" smtClean="0"/>
              <a:t>14</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B9BAAAC-806D-4A3D-B57C-26CA9F645430}" type="slidenum">
              <a:rPr lang="es-ES" smtClean="0"/>
              <a:t>15</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B9BAAAC-806D-4A3D-B57C-26CA9F645430}" type="slidenum">
              <a:rPr lang="es-ES" smtClean="0"/>
              <a:t>16</a:t>
            </a:fld>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B9BAAAC-806D-4A3D-B57C-26CA9F645430}" type="slidenum">
              <a:rPr lang="es-ES" smtClean="0"/>
              <a:t>17</a:t>
            </a:fld>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B9BAAAC-806D-4A3D-B57C-26CA9F645430}" type="slidenum">
              <a:rPr lang="es-ES" smtClean="0"/>
              <a:t>18</a:t>
            </a:fld>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B9BAAAC-806D-4A3D-B57C-26CA9F645430}" type="slidenum">
              <a:rPr lang="es-ES" smtClean="0"/>
              <a:t>19</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B9BAAAC-806D-4A3D-B57C-26CA9F645430}" type="slidenum">
              <a:rPr lang="es-ES" smtClean="0"/>
              <a:t>2</a:t>
            </a:fld>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B9BAAAC-806D-4A3D-B57C-26CA9F645430}" type="slidenum">
              <a:rPr lang="es-ES" smtClean="0"/>
              <a:t>20</a:t>
            </a:fld>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B9BAAAC-806D-4A3D-B57C-26CA9F645430}" type="slidenum">
              <a:rPr lang="es-ES" smtClean="0"/>
              <a:t>21</a:t>
            </a:fld>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B9BAAAC-806D-4A3D-B57C-26CA9F645430}" type="slidenum">
              <a:rPr lang="es-ES" smtClean="0"/>
              <a:t>22</a:t>
            </a:fld>
            <a:endParaRPr 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B9BAAAC-806D-4A3D-B57C-26CA9F645430}" type="slidenum">
              <a:rPr lang="es-ES" smtClean="0"/>
              <a:t>23</a:t>
            </a:fld>
            <a:endParaRPr 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B9BAAAC-806D-4A3D-B57C-26CA9F645430}" type="slidenum">
              <a:rPr lang="es-ES" smtClean="0"/>
              <a:t>24</a:t>
            </a:fld>
            <a:endParaRPr 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B9BAAAC-806D-4A3D-B57C-26CA9F645430}" type="slidenum">
              <a:rPr lang="es-ES" smtClean="0"/>
              <a:t>25</a:t>
            </a:fld>
            <a:endParaRPr lang="es-E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B9BAAAC-806D-4A3D-B57C-26CA9F645430}" type="slidenum">
              <a:rPr lang="es-ES" smtClean="0"/>
              <a:t>26</a:t>
            </a:fld>
            <a:endParaRPr lang="es-E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B9BAAAC-806D-4A3D-B57C-26CA9F645430}" type="slidenum">
              <a:rPr lang="es-ES" smtClean="0"/>
              <a:t>27</a:t>
            </a:fld>
            <a:endParaRPr lang="es-E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B9BAAAC-806D-4A3D-B57C-26CA9F645430}" type="slidenum">
              <a:rPr lang="es-ES" smtClean="0"/>
              <a:t>28</a:t>
            </a:fld>
            <a:endParaRPr lang="es-E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B9BAAAC-806D-4A3D-B57C-26CA9F645430}" type="slidenum">
              <a:rPr lang="es-ES" smtClean="0"/>
              <a:t>29</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B9BAAAC-806D-4A3D-B57C-26CA9F645430}" type="slidenum">
              <a:rPr lang="es-ES" smtClean="0"/>
              <a:t>3</a:t>
            </a:fld>
            <a:endParaRPr lang="es-E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B9BAAAC-806D-4A3D-B57C-26CA9F645430}" type="slidenum">
              <a:rPr lang="es-ES" smtClean="0"/>
              <a:t>30</a:t>
            </a:fld>
            <a:endParaRPr lang="es-E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B9BAAAC-806D-4A3D-B57C-26CA9F645430}" type="slidenum">
              <a:rPr lang="es-ES" smtClean="0"/>
              <a:t>31</a:t>
            </a:fld>
            <a:endParaRPr lang="es-E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B9BAAAC-806D-4A3D-B57C-26CA9F645430}" type="slidenum">
              <a:rPr lang="es-ES" smtClean="0"/>
              <a:t>32</a:t>
            </a:fld>
            <a:endParaRPr lang="es-E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B9BAAAC-806D-4A3D-B57C-26CA9F645430}" type="slidenum">
              <a:rPr lang="es-ES" smtClean="0"/>
              <a:t>33</a:t>
            </a:fld>
            <a:endParaRPr lang="es-E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B9BAAAC-806D-4A3D-B57C-26CA9F645430}" type="slidenum">
              <a:rPr lang="es-ES" smtClean="0"/>
              <a:t>34</a:t>
            </a:fld>
            <a:endParaRPr lang="es-E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B9BAAAC-806D-4A3D-B57C-26CA9F645430}" type="slidenum">
              <a:rPr lang="es-ES" smtClean="0"/>
              <a:t>35</a:t>
            </a:fld>
            <a:endParaRPr lang="es-E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B9BAAAC-806D-4A3D-B57C-26CA9F645430}" type="slidenum">
              <a:rPr lang="es-ES" smtClean="0"/>
              <a:t>36</a:t>
            </a:fld>
            <a:endParaRPr lang="es-E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B9BAAAC-806D-4A3D-B57C-26CA9F645430}" type="slidenum">
              <a:rPr lang="es-ES" smtClean="0"/>
              <a:t>37</a:t>
            </a:fld>
            <a:endParaRPr lang="es-E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B9BAAAC-806D-4A3D-B57C-26CA9F645430}" type="slidenum">
              <a:rPr lang="es-ES" smtClean="0"/>
              <a:t>38</a:t>
            </a:fld>
            <a:endParaRPr lang="es-E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B9BAAAC-806D-4A3D-B57C-26CA9F645430}" type="slidenum">
              <a:rPr lang="es-ES" smtClean="0"/>
              <a:t>39</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B9BAAAC-806D-4A3D-B57C-26CA9F645430}" type="slidenum">
              <a:rPr lang="es-ES" smtClean="0"/>
              <a:t>4</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B9BAAAC-806D-4A3D-B57C-26CA9F645430}" type="slidenum">
              <a:rPr lang="es-ES" smtClean="0"/>
              <a:t>5</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B9BAAAC-806D-4A3D-B57C-26CA9F645430}" type="slidenum">
              <a:rPr lang="es-ES" smtClean="0"/>
              <a:t>6</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B9BAAAC-806D-4A3D-B57C-26CA9F645430}" type="slidenum">
              <a:rPr lang="es-ES" smtClean="0"/>
              <a:t>7</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B9BAAAC-806D-4A3D-B57C-26CA9F645430}" type="slidenum">
              <a:rPr lang="es-ES" smtClean="0"/>
              <a:t>8</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B9BAAAC-806D-4A3D-B57C-26CA9F645430}" type="slidenum">
              <a:rPr lang="es-ES" smtClean="0"/>
              <a:t>9</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E3F2336-8BF6-EF68-F8BA-73720EAD877D}"/>
              </a:ext>
            </a:extLst>
          </p:cNvPr>
          <p:cNvPicPr>
            <a:picLocks noChangeAspect="1"/>
          </p:cNvPicPr>
          <p:nvPr userDrawn="1"/>
        </p:nvPicPr>
        <p:blipFill>
          <a:blip r:embed="rId2"/>
          <a:srcRect/>
          <a:stretch/>
        </p:blipFill>
        <p:spPr>
          <a:xfrm>
            <a:off x="7625715" y="0"/>
            <a:ext cx="4560570" cy="6858000"/>
          </a:xfrm>
          <a:prstGeom prst="rect">
            <a:avLst/>
          </a:prstGeom>
        </p:spPr>
      </p:pic>
      <p:pic>
        <p:nvPicPr>
          <p:cNvPr id="6" name="Graphic 5">
            <a:extLst>
              <a:ext uri="{FF2B5EF4-FFF2-40B4-BE49-F238E27FC236}">
                <a16:creationId xmlns:a16="http://schemas.microsoft.com/office/drawing/2014/main" xmlns="" id="{F1C25E53-FDF8-9F96-857D-CEAD89113770}"/>
              </a:ext>
            </a:extLst>
          </p:cNvPr>
          <p:cNvPicPr>
            <a:picLocks noChangeAspect="1"/>
          </p:cNvPicPr>
          <p:nvPr userDrawn="1"/>
        </p:nvPicPr>
        <p:blipFill>
          <a:blip r:embed="rId3"/>
          <a:srcRect/>
          <a:stretch/>
        </p:blipFill>
        <p:spPr>
          <a:xfrm>
            <a:off x="-5715" y="0"/>
            <a:ext cx="12192000" cy="6858000"/>
          </a:xfrm>
          <a:prstGeom prst="rect">
            <a:avLst/>
          </a:prstGeom>
        </p:spPr>
      </p:pic>
      <p:sp>
        <p:nvSpPr>
          <p:cNvPr id="7" name="Title 1">
            <a:extLst>
              <a:ext uri="{FF2B5EF4-FFF2-40B4-BE49-F238E27FC236}">
                <a16:creationId xmlns:a16="http://schemas.microsoft.com/office/drawing/2014/main" xmlns="" id="{482DA94E-53CC-C6D1-1FD2-F014658BBC59}"/>
              </a:ext>
            </a:extLst>
          </p:cNvPr>
          <p:cNvSpPr>
            <a:spLocks noGrp="1"/>
          </p:cNvSpPr>
          <p:nvPr>
            <p:ph type="ctrTitle" hasCustomPrompt="1"/>
          </p:nvPr>
        </p:nvSpPr>
        <p:spPr>
          <a:xfrm>
            <a:off x="442913" y="1156498"/>
            <a:ext cx="7020206" cy="2684706"/>
          </a:xfrm>
          <a:prstGeom prst="rect">
            <a:avLst/>
          </a:prstGeom>
        </p:spPr>
        <p:txBody>
          <a:bodyPr rtlCol="0" anchor="b"/>
          <a:lstStyle>
            <a:lvl1pPr algn="l">
              <a:defRPr sz="5400" b="1">
                <a:solidFill>
                  <a:schemeClr val="bg1"/>
                </a:solidFill>
                <a:latin typeface="+mn-lt"/>
              </a:defRPr>
            </a:lvl1pPr>
          </a:lstStyle>
          <a:p>
            <a:pPr rtl="0"/>
            <a:r>
              <a:rPr lang="es" sz="6000"/>
              <a:t>Building Europe with Local Councillors</a:t>
            </a:r>
            <a:endParaRPr lang="en-GB" sz="6000" dirty="0"/>
          </a:p>
        </p:txBody>
      </p:sp>
      <p:sp>
        <p:nvSpPr>
          <p:cNvPr id="8" name="Subtitle 2">
            <a:extLst>
              <a:ext uri="{FF2B5EF4-FFF2-40B4-BE49-F238E27FC236}">
                <a16:creationId xmlns:a16="http://schemas.microsoft.com/office/drawing/2014/main" xmlns="" id="{8E0FEF4B-B600-68B1-93BB-2114574080C9}"/>
              </a:ext>
            </a:extLst>
          </p:cNvPr>
          <p:cNvSpPr>
            <a:spLocks noGrp="1"/>
          </p:cNvSpPr>
          <p:nvPr>
            <p:ph type="subTitle" idx="1" hasCustomPrompt="1"/>
          </p:nvPr>
        </p:nvSpPr>
        <p:spPr>
          <a:xfrm>
            <a:off x="442913" y="4209504"/>
            <a:ext cx="6579679" cy="704342"/>
          </a:xfrm>
          <a:prstGeom prst="rect">
            <a:avLst/>
          </a:prstGeom>
        </p:spPr>
        <p:txBody>
          <a:bodyPr rtlCol="0"/>
          <a:lstStyle>
            <a:lvl1pPr marL="0" indent="0" algn="l">
              <a:buNone/>
              <a:defRPr sz="2400">
                <a:solidFill>
                  <a:srgbClr val="FFFF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
              <a:t>A network of EU local councillors, working together to communicate on EU issues</a:t>
            </a:r>
            <a:endParaRPr lang="x-none" dirty="0"/>
          </a:p>
        </p:txBody>
      </p:sp>
      <p:pic>
        <p:nvPicPr>
          <p:cNvPr id="9" name="Picture 8" descr="A picture containing text&#10;&#10;Description automatically generated">
            <a:extLst>
              <a:ext uri="{FF2B5EF4-FFF2-40B4-BE49-F238E27FC236}">
                <a16:creationId xmlns:a16="http://schemas.microsoft.com/office/drawing/2014/main" xmlns="" id="{003BF880-48C6-466F-7E51-6A7751D8702F}"/>
              </a:ext>
            </a:extLst>
          </p:cNvPr>
          <p:cNvPicPr>
            <a:picLocks noChangeAspect="1"/>
          </p:cNvPicPr>
          <p:nvPr userDrawn="1"/>
        </p:nvPicPr>
        <p:blipFill>
          <a:blip r:embed="rId4"/>
          <a:stretch>
            <a:fillRect/>
          </a:stretch>
        </p:blipFill>
        <p:spPr>
          <a:xfrm>
            <a:off x="563936" y="5957570"/>
            <a:ext cx="2026968" cy="532130"/>
          </a:xfrm>
          <a:prstGeom prst="rect">
            <a:avLst/>
          </a:prstGeom>
        </p:spPr>
      </p:pic>
    </p:spTree>
    <p:extLst>
      <p:ext uri="{BB962C8B-B14F-4D97-AF65-F5344CB8AC3E}">
        <p14:creationId xmlns:p14="http://schemas.microsoft.com/office/powerpoint/2010/main" xmlns="" val="361656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xmlns="" id="{F1C25E53-FDF8-9F96-857D-CEAD89113770}"/>
              </a:ext>
            </a:extLst>
          </p:cNvPr>
          <p:cNvPicPr>
            <a:picLocks noChangeAspect="1"/>
          </p:cNvPicPr>
          <p:nvPr userDrawn="1"/>
        </p:nvPicPr>
        <p:blipFill>
          <a:blip r:embed="rId2"/>
          <a:srcRect/>
          <a:stretch/>
        </p:blipFill>
        <p:spPr>
          <a:xfrm>
            <a:off x="0" y="0"/>
            <a:ext cx="12192000" cy="6858000"/>
          </a:xfrm>
          <a:prstGeom prst="rect">
            <a:avLst/>
          </a:prstGeom>
        </p:spPr>
      </p:pic>
      <p:sp>
        <p:nvSpPr>
          <p:cNvPr id="3" name="Title 1">
            <a:extLst>
              <a:ext uri="{FF2B5EF4-FFF2-40B4-BE49-F238E27FC236}">
                <a16:creationId xmlns:a16="http://schemas.microsoft.com/office/drawing/2014/main" xmlns="" id="{ED17A845-1155-8530-4DDC-4FCBD658C5C4}"/>
              </a:ext>
            </a:extLst>
          </p:cNvPr>
          <p:cNvSpPr>
            <a:spLocks noGrp="1"/>
          </p:cNvSpPr>
          <p:nvPr>
            <p:ph type="title" hasCustomPrompt="1"/>
          </p:nvPr>
        </p:nvSpPr>
        <p:spPr>
          <a:xfrm>
            <a:off x="403927" y="2806326"/>
            <a:ext cx="11384146" cy="1245347"/>
          </a:xfrm>
          <a:prstGeom prst="rect">
            <a:avLst/>
          </a:prstGeom>
        </p:spPr>
        <p:txBody>
          <a:bodyPr rtlCol="0" anchor="ctr"/>
          <a:lstStyle>
            <a:lvl1pPr algn="ctr">
              <a:defRPr sz="6000" b="1">
                <a:solidFill>
                  <a:srgbClr val="FFFF00"/>
                </a:solidFill>
                <a:latin typeface="+mn-lt"/>
              </a:defRPr>
            </a:lvl1pPr>
          </a:lstStyle>
          <a:p>
            <a:pPr rtl="0"/>
            <a:r>
              <a:rPr lang="es"/>
              <a:t>Insert title</a:t>
            </a:r>
          </a:p>
        </p:txBody>
      </p:sp>
    </p:spTree>
    <p:extLst>
      <p:ext uri="{BB962C8B-B14F-4D97-AF65-F5344CB8AC3E}">
        <p14:creationId xmlns:p14="http://schemas.microsoft.com/office/powerpoint/2010/main" xmlns="" val="167715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xmlns="" id="{F1C25E53-FDF8-9F96-857D-CEAD89113770}"/>
              </a:ext>
            </a:extLst>
          </p:cNvPr>
          <p:cNvPicPr>
            <a:picLocks noChangeAspect="1"/>
          </p:cNvPicPr>
          <p:nvPr userDrawn="1"/>
        </p:nvPicPr>
        <p:blipFill>
          <a:blip r:embed="rId2"/>
          <a:srcRect/>
          <a:stretch/>
        </p:blipFill>
        <p:spPr>
          <a:xfrm>
            <a:off x="0" y="0"/>
            <a:ext cx="12192000" cy="6858000"/>
          </a:xfrm>
          <a:prstGeom prst="rect">
            <a:avLst/>
          </a:prstGeom>
        </p:spPr>
      </p:pic>
      <p:sp>
        <p:nvSpPr>
          <p:cNvPr id="4" name="Text Placeholder 2">
            <a:extLst>
              <a:ext uri="{FF2B5EF4-FFF2-40B4-BE49-F238E27FC236}">
                <a16:creationId xmlns:a16="http://schemas.microsoft.com/office/drawing/2014/main" xmlns="" id="{2E0E9388-BAB4-343E-F92D-8404CAC3730C}"/>
              </a:ext>
            </a:extLst>
          </p:cNvPr>
          <p:cNvSpPr>
            <a:spLocks noGrp="1"/>
          </p:cNvSpPr>
          <p:nvPr>
            <p:ph type="body" idx="1" hasCustomPrompt="1"/>
          </p:nvPr>
        </p:nvSpPr>
        <p:spPr>
          <a:xfrm>
            <a:off x="837153" y="368300"/>
            <a:ext cx="10517694" cy="6121399"/>
          </a:xfrm>
          <a:prstGeom prst="rect">
            <a:avLst/>
          </a:prstGeom>
        </p:spPr>
        <p:txBody>
          <a:bodyPr rtlCol="0" anchor="ct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
              <a:t>Insert text</a:t>
            </a:r>
          </a:p>
        </p:txBody>
      </p:sp>
      <p:sp>
        <p:nvSpPr>
          <p:cNvPr id="5" name="Title 1">
            <a:extLst>
              <a:ext uri="{FF2B5EF4-FFF2-40B4-BE49-F238E27FC236}">
                <a16:creationId xmlns:a16="http://schemas.microsoft.com/office/drawing/2014/main" xmlns="" id="{428E070B-1FF3-EB9C-2DD4-0208D953AD01}"/>
              </a:ext>
            </a:extLst>
          </p:cNvPr>
          <p:cNvSpPr>
            <a:spLocks noGrp="1"/>
          </p:cNvSpPr>
          <p:nvPr>
            <p:ph type="title" hasCustomPrompt="1"/>
          </p:nvPr>
        </p:nvSpPr>
        <p:spPr>
          <a:xfrm>
            <a:off x="442913" y="0"/>
            <a:ext cx="11306174" cy="368300"/>
          </a:xfrm>
          <a:prstGeom prst="rect">
            <a:avLst/>
          </a:prstGeom>
        </p:spPr>
        <p:txBody>
          <a:bodyPr rtlCol="0" anchor="ctr"/>
          <a:lstStyle>
            <a:lvl1pPr algn="ctr">
              <a:defRPr sz="800" b="1">
                <a:solidFill>
                  <a:srgbClr val="FFFF00"/>
                </a:solidFill>
                <a:latin typeface="+mn-lt"/>
              </a:defRPr>
            </a:lvl1pPr>
          </a:lstStyle>
          <a:p>
            <a:pPr rtl="0"/>
            <a:r>
              <a:rPr lang="es"/>
              <a:t>Insert title</a:t>
            </a:r>
          </a:p>
        </p:txBody>
      </p:sp>
      <p:pic>
        <p:nvPicPr>
          <p:cNvPr id="8" name="Picture 7" descr="A picture containing text&#10;&#10;Description automatically generated">
            <a:extLst>
              <a:ext uri="{FF2B5EF4-FFF2-40B4-BE49-F238E27FC236}">
                <a16:creationId xmlns:a16="http://schemas.microsoft.com/office/drawing/2014/main" xmlns="" id="{335F5C38-30E4-A047-6665-1D6FB2497DA2}"/>
              </a:ext>
            </a:extLst>
          </p:cNvPr>
          <p:cNvPicPr>
            <a:picLocks noChangeAspect="1"/>
          </p:cNvPicPr>
          <p:nvPr userDrawn="1"/>
        </p:nvPicPr>
        <p:blipFill>
          <a:blip r:embed="rId3"/>
          <a:stretch>
            <a:fillRect/>
          </a:stretch>
        </p:blipFill>
        <p:spPr>
          <a:xfrm>
            <a:off x="10611300" y="6415673"/>
            <a:ext cx="1130699" cy="296837"/>
          </a:xfrm>
          <a:prstGeom prst="rect">
            <a:avLst/>
          </a:prstGeom>
        </p:spPr>
      </p:pic>
      <p:sp>
        <p:nvSpPr>
          <p:cNvPr id="9" name="Title 1">
            <a:extLst>
              <a:ext uri="{FF2B5EF4-FFF2-40B4-BE49-F238E27FC236}">
                <a16:creationId xmlns:a16="http://schemas.microsoft.com/office/drawing/2014/main" xmlns="" id="{DF53F7E7-9522-D73C-D439-66E18312F0C8}"/>
              </a:ext>
            </a:extLst>
          </p:cNvPr>
          <p:cNvSpPr txBox="1">
            <a:spLocks/>
          </p:cNvSpPr>
          <p:nvPr userDrawn="1"/>
        </p:nvSpPr>
        <p:spPr>
          <a:xfrm>
            <a:off x="364941" y="6489700"/>
            <a:ext cx="3703785" cy="259394"/>
          </a:xfrm>
          <a:prstGeom prst="rect">
            <a:avLst/>
          </a:prstGeom>
        </p:spPr>
        <p:txBody>
          <a:bodyPr rtlCol="0" anchor="ctr"/>
          <a:lstStyle>
            <a:lvl1pPr algn="ctr" defTabSz="914400" rtl="0" eaLnBrk="1" latinLnBrk="0" hangingPunct="1">
              <a:lnSpc>
                <a:spcPct val="90000"/>
              </a:lnSpc>
              <a:spcBef>
                <a:spcPct val="0"/>
              </a:spcBef>
              <a:buNone/>
              <a:defRPr sz="3600" b="1" kern="1200">
                <a:solidFill>
                  <a:srgbClr val="FFFF00"/>
                </a:solidFill>
                <a:latin typeface="+mn-lt"/>
                <a:ea typeface="+mj-ea"/>
                <a:cs typeface="+mj-cs"/>
              </a:defRPr>
            </a:lvl1pPr>
          </a:lstStyle>
          <a:p>
            <a:pPr algn="l" rtl="0"/>
            <a:r>
              <a:rPr lang="es" sz="800">
                <a:solidFill>
                  <a:schemeClr val="bg1"/>
                </a:solidFill>
                <a:latin typeface="+mn-lt"/>
              </a:rPr>
              <a:t>Building Europe with Local Councillors</a:t>
            </a:r>
            <a:r>
              <a:rPr lang="en-US" sz="800" dirty="0">
                <a:latin typeface="+mn-lt"/>
              </a:rPr>
              <a:t/>
            </a:r>
            <a:br>
              <a:rPr lang="en-US" sz="800" dirty="0">
                <a:latin typeface="+mn-lt"/>
              </a:rPr>
            </a:br>
            <a:r>
              <a:rPr lang="es" sz="800" b="0">
                <a:solidFill>
                  <a:srgbClr val="FFFF00"/>
                </a:solidFill>
              </a:rPr>
              <a:t>A network of EU local councillors, working together to communicate on EU issues</a:t>
            </a:r>
            <a:endParaRPr lang="en-GB" sz="800" b="0" dirty="0"/>
          </a:p>
        </p:txBody>
      </p:sp>
    </p:spTree>
    <p:extLst>
      <p:ext uri="{BB962C8B-B14F-4D97-AF65-F5344CB8AC3E}">
        <p14:creationId xmlns:p14="http://schemas.microsoft.com/office/powerpoint/2010/main" xmlns="" val="1359223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xmlns="" id="{112DA9A7-602E-2954-9A5B-ECB568FCE5D0}"/>
              </a:ext>
            </a:extLst>
          </p:cNvPr>
          <p:cNvPicPr>
            <a:picLocks noChangeAspect="1"/>
          </p:cNvPicPr>
          <p:nvPr userDrawn="1"/>
        </p:nvPicPr>
        <p:blipFill>
          <a:blip r:embed="rId2"/>
          <a:srcRect/>
          <a:stretch/>
        </p:blipFill>
        <p:spPr>
          <a:xfrm>
            <a:off x="0" y="0"/>
            <a:ext cx="12192000" cy="6858000"/>
          </a:xfrm>
          <a:prstGeom prst="rect">
            <a:avLst/>
          </a:prstGeom>
        </p:spPr>
      </p:pic>
      <p:sp>
        <p:nvSpPr>
          <p:cNvPr id="4" name="Title 1">
            <a:extLst>
              <a:ext uri="{FF2B5EF4-FFF2-40B4-BE49-F238E27FC236}">
                <a16:creationId xmlns:a16="http://schemas.microsoft.com/office/drawing/2014/main" xmlns="" id="{4EF8D8E3-752A-0B34-5F26-12F93281711D}"/>
              </a:ext>
            </a:extLst>
          </p:cNvPr>
          <p:cNvSpPr>
            <a:spLocks noGrp="1"/>
          </p:cNvSpPr>
          <p:nvPr>
            <p:ph type="title" hasCustomPrompt="1"/>
          </p:nvPr>
        </p:nvSpPr>
        <p:spPr>
          <a:xfrm>
            <a:off x="442913" y="2806326"/>
            <a:ext cx="11306174" cy="1245347"/>
          </a:xfrm>
          <a:prstGeom prst="rect">
            <a:avLst/>
          </a:prstGeom>
        </p:spPr>
        <p:txBody>
          <a:bodyPr rtlCol="0" anchor="ctr"/>
          <a:lstStyle>
            <a:lvl1pPr algn="ctr">
              <a:defRPr sz="6000" b="1">
                <a:solidFill>
                  <a:srgbClr val="FFFF00"/>
                </a:solidFill>
                <a:latin typeface="+mn-lt"/>
              </a:defRPr>
            </a:lvl1pPr>
          </a:lstStyle>
          <a:p>
            <a:pPr rtl="0"/>
            <a:r>
              <a:rPr lang="es"/>
              <a:t>Insert title</a:t>
            </a:r>
          </a:p>
        </p:txBody>
      </p:sp>
      <p:pic>
        <p:nvPicPr>
          <p:cNvPr id="6" name="Picture 5" descr="A picture containing text&#10;&#10;Description automatically generated">
            <a:extLst>
              <a:ext uri="{FF2B5EF4-FFF2-40B4-BE49-F238E27FC236}">
                <a16:creationId xmlns:a16="http://schemas.microsoft.com/office/drawing/2014/main" xmlns="" id="{72A4612C-A904-48A6-410E-D91FF7420A55}"/>
              </a:ext>
            </a:extLst>
          </p:cNvPr>
          <p:cNvPicPr>
            <a:picLocks noChangeAspect="1"/>
          </p:cNvPicPr>
          <p:nvPr userDrawn="1"/>
        </p:nvPicPr>
        <p:blipFill>
          <a:blip r:embed="rId3"/>
          <a:stretch>
            <a:fillRect/>
          </a:stretch>
        </p:blipFill>
        <p:spPr>
          <a:xfrm>
            <a:off x="10611300" y="6415673"/>
            <a:ext cx="1130699" cy="296837"/>
          </a:xfrm>
          <a:prstGeom prst="rect">
            <a:avLst/>
          </a:prstGeom>
        </p:spPr>
      </p:pic>
      <p:sp>
        <p:nvSpPr>
          <p:cNvPr id="10" name="Title 1">
            <a:extLst>
              <a:ext uri="{FF2B5EF4-FFF2-40B4-BE49-F238E27FC236}">
                <a16:creationId xmlns:a16="http://schemas.microsoft.com/office/drawing/2014/main" xmlns="" id="{04F6EA26-2446-0CAA-33F2-CF0930D390F3}"/>
              </a:ext>
            </a:extLst>
          </p:cNvPr>
          <p:cNvSpPr txBox="1">
            <a:spLocks/>
          </p:cNvSpPr>
          <p:nvPr userDrawn="1"/>
        </p:nvSpPr>
        <p:spPr>
          <a:xfrm>
            <a:off x="364941" y="6489700"/>
            <a:ext cx="3703785" cy="259394"/>
          </a:xfrm>
          <a:prstGeom prst="rect">
            <a:avLst/>
          </a:prstGeom>
        </p:spPr>
        <p:txBody>
          <a:bodyPr rtlCol="0" anchor="ctr"/>
          <a:lstStyle>
            <a:lvl1pPr algn="ctr" defTabSz="914400" rtl="0" eaLnBrk="1" latinLnBrk="0" hangingPunct="1">
              <a:lnSpc>
                <a:spcPct val="90000"/>
              </a:lnSpc>
              <a:spcBef>
                <a:spcPct val="0"/>
              </a:spcBef>
              <a:buNone/>
              <a:defRPr sz="3600" b="1" kern="1200">
                <a:solidFill>
                  <a:srgbClr val="FFFF00"/>
                </a:solidFill>
                <a:latin typeface="+mn-lt"/>
                <a:ea typeface="+mj-ea"/>
                <a:cs typeface="+mj-cs"/>
              </a:defRPr>
            </a:lvl1pPr>
          </a:lstStyle>
          <a:p>
            <a:pPr algn="l" rtl="0"/>
            <a:r>
              <a:rPr lang="es" sz="800">
                <a:solidFill>
                  <a:schemeClr val="bg1"/>
                </a:solidFill>
                <a:latin typeface="+mn-lt"/>
              </a:rPr>
              <a:t>Building Europe with Local Councillors</a:t>
            </a:r>
            <a:r>
              <a:rPr lang="en-US" sz="800" dirty="0">
                <a:latin typeface="+mn-lt"/>
              </a:rPr>
              <a:t/>
            </a:r>
            <a:br>
              <a:rPr lang="en-US" sz="800" dirty="0">
                <a:latin typeface="+mn-lt"/>
              </a:rPr>
            </a:br>
            <a:r>
              <a:rPr lang="es" sz="800" b="0">
                <a:solidFill>
                  <a:srgbClr val="FFFF00"/>
                </a:solidFill>
              </a:rPr>
              <a:t>A network of EU local councillors, working together to communicate on EU issues</a:t>
            </a:r>
            <a:endParaRPr lang="en-GB" sz="800" b="0" dirty="0"/>
          </a:p>
        </p:txBody>
      </p:sp>
    </p:spTree>
    <p:extLst>
      <p:ext uri="{BB962C8B-B14F-4D97-AF65-F5344CB8AC3E}">
        <p14:creationId xmlns:p14="http://schemas.microsoft.com/office/powerpoint/2010/main" xmlns="" val="5651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xmlns="" id="{112DA9A7-602E-2954-9A5B-ECB568FCE5D0}"/>
              </a:ext>
            </a:extLst>
          </p:cNvPr>
          <p:cNvPicPr>
            <a:picLocks noChangeAspect="1"/>
          </p:cNvPicPr>
          <p:nvPr userDrawn="1"/>
        </p:nvPicPr>
        <p:blipFill>
          <a:blip r:embed="rId2"/>
          <a:srcRect/>
          <a:stretch/>
        </p:blipFill>
        <p:spPr>
          <a:xfrm>
            <a:off x="0" y="0"/>
            <a:ext cx="12192000" cy="6858000"/>
          </a:xfrm>
          <a:prstGeom prst="rect">
            <a:avLst/>
          </a:prstGeom>
        </p:spPr>
      </p:pic>
      <p:sp>
        <p:nvSpPr>
          <p:cNvPr id="4" name="Title 1">
            <a:extLst>
              <a:ext uri="{FF2B5EF4-FFF2-40B4-BE49-F238E27FC236}">
                <a16:creationId xmlns:a16="http://schemas.microsoft.com/office/drawing/2014/main" xmlns="" id="{149D6EDF-771F-FDB5-A73F-1539709A0896}"/>
              </a:ext>
            </a:extLst>
          </p:cNvPr>
          <p:cNvSpPr>
            <a:spLocks noGrp="1"/>
          </p:cNvSpPr>
          <p:nvPr>
            <p:ph type="title" hasCustomPrompt="1"/>
          </p:nvPr>
        </p:nvSpPr>
        <p:spPr>
          <a:xfrm>
            <a:off x="442913" y="2806326"/>
            <a:ext cx="11306174" cy="1245347"/>
          </a:xfrm>
          <a:prstGeom prst="rect">
            <a:avLst/>
          </a:prstGeom>
        </p:spPr>
        <p:txBody>
          <a:bodyPr rtlCol="0" anchor="ctr"/>
          <a:lstStyle>
            <a:lvl1pPr algn="ctr">
              <a:defRPr sz="3600" b="1">
                <a:solidFill>
                  <a:srgbClr val="FFFF00"/>
                </a:solidFill>
                <a:latin typeface="+mn-lt"/>
              </a:defRPr>
            </a:lvl1pPr>
          </a:lstStyle>
          <a:p>
            <a:pPr rtl="0"/>
            <a:r>
              <a:rPr lang="es"/>
              <a:t>Insert title</a:t>
            </a:r>
          </a:p>
        </p:txBody>
      </p:sp>
      <p:sp>
        <p:nvSpPr>
          <p:cNvPr id="5" name="Title 1">
            <a:extLst>
              <a:ext uri="{FF2B5EF4-FFF2-40B4-BE49-F238E27FC236}">
                <a16:creationId xmlns:a16="http://schemas.microsoft.com/office/drawing/2014/main" xmlns="" id="{6ACD210A-94B7-D657-2C65-0C454114442A}"/>
              </a:ext>
            </a:extLst>
          </p:cNvPr>
          <p:cNvSpPr txBox="1">
            <a:spLocks/>
          </p:cNvSpPr>
          <p:nvPr userDrawn="1"/>
        </p:nvSpPr>
        <p:spPr>
          <a:xfrm>
            <a:off x="364941" y="6489700"/>
            <a:ext cx="3703785" cy="259394"/>
          </a:xfrm>
          <a:prstGeom prst="rect">
            <a:avLst/>
          </a:prstGeom>
        </p:spPr>
        <p:txBody>
          <a:bodyPr rtlCol="0" anchor="ctr"/>
          <a:lstStyle>
            <a:lvl1pPr algn="ctr" defTabSz="914400" rtl="0" eaLnBrk="1" latinLnBrk="0" hangingPunct="1">
              <a:lnSpc>
                <a:spcPct val="90000"/>
              </a:lnSpc>
              <a:spcBef>
                <a:spcPct val="0"/>
              </a:spcBef>
              <a:buNone/>
              <a:defRPr sz="3600" b="1" kern="1200">
                <a:solidFill>
                  <a:srgbClr val="FFFF00"/>
                </a:solidFill>
                <a:latin typeface="+mn-lt"/>
                <a:ea typeface="+mj-ea"/>
                <a:cs typeface="+mj-cs"/>
              </a:defRPr>
            </a:lvl1pPr>
          </a:lstStyle>
          <a:p>
            <a:pPr algn="l" rtl="0"/>
            <a:r>
              <a:rPr lang="es" sz="800">
                <a:solidFill>
                  <a:schemeClr val="bg1"/>
                </a:solidFill>
                <a:latin typeface="+mn-lt"/>
              </a:rPr>
              <a:t>Building Europe with Local Councillors</a:t>
            </a:r>
            <a:r>
              <a:rPr lang="en-US" sz="800" dirty="0">
                <a:latin typeface="+mn-lt"/>
              </a:rPr>
              <a:t/>
            </a:r>
            <a:br>
              <a:rPr lang="en-US" sz="800" dirty="0">
                <a:latin typeface="+mn-lt"/>
              </a:rPr>
            </a:br>
            <a:r>
              <a:rPr lang="es" sz="800" b="0">
                <a:solidFill>
                  <a:srgbClr val="FFFF00"/>
                </a:solidFill>
              </a:rPr>
              <a:t>A network of EU local councillors, working together to communicate on EU issues</a:t>
            </a:r>
            <a:endParaRPr lang="en-GB" sz="800" b="0" dirty="0"/>
          </a:p>
        </p:txBody>
      </p:sp>
      <p:pic>
        <p:nvPicPr>
          <p:cNvPr id="6" name="Picture 5" descr="A picture containing text&#10;&#10;Description automatically generated">
            <a:extLst>
              <a:ext uri="{FF2B5EF4-FFF2-40B4-BE49-F238E27FC236}">
                <a16:creationId xmlns:a16="http://schemas.microsoft.com/office/drawing/2014/main" xmlns="" id="{63E0803B-5ADA-C088-8BC0-E4A8932F13EC}"/>
              </a:ext>
            </a:extLst>
          </p:cNvPr>
          <p:cNvPicPr>
            <a:picLocks noChangeAspect="1"/>
          </p:cNvPicPr>
          <p:nvPr userDrawn="1"/>
        </p:nvPicPr>
        <p:blipFill>
          <a:blip r:embed="rId3"/>
          <a:stretch>
            <a:fillRect/>
          </a:stretch>
        </p:blipFill>
        <p:spPr>
          <a:xfrm>
            <a:off x="10611300" y="6415673"/>
            <a:ext cx="1130699" cy="296837"/>
          </a:xfrm>
          <a:prstGeom prst="rect">
            <a:avLst/>
          </a:prstGeom>
        </p:spPr>
      </p:pic>
    </p:spTree>
    <p:extLst>
      <p:ext uri="{BB962C8B-B14F-4D97-AF65-F5344CB8AC3E}">
        <p14:creationId xmlns:p14="http://schemas.microsoft.com/office/powerpoint/2010/main" xmlns="" val="3865968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xmlns="" id="{7BB7517F-01D5-AB3A-91E7-8589349B059A}"/>
              </a:ext>
            </a:extLst>
          </p:cNvPr>
          <p:cNvPicPr>
            <a:picLocks noChangeAspect="1"/>
          </p:cNvPicPr>
          <p:nvPr userDrawn="1"/>
        </p:nvPicPr>
        <p:blipFill>
          <a:blip r:embed="rId2"/>
          <a:srcRect/>
          <a:stretch/>
        </p:blipFill>
        <p:spPr>
          <a:xfrm>
            <a:off x="0" y="0"/>
            <a:ext cx="12192000" cy="6858000"/>
          </a:xfrm>
          <a:prstGeom prst="rect">
            <a:avLst/>
          </a:prstGeom>
        </p:spPr>
      </p:pic>
      <p:sp>
        <p:nvSpPr>
          <p:cNvPr id="4" name="Title 1">
            <a:extLst>
              <a:ext uri="{FF2B5EF4-FFF2-40B4-BE49-F238E27FC236}">
                <a16:creationId xmlns:a16="http://schemas.microsoft.com/office/drawing/2014/main" xmlns="" id="{4EF8D8E3-752A-0B34-5F26-12F93281711D}"/>
              </a:ext>
            </a:extLst>
          </p:cNvPr>
          <p:cNvSpPr>
            <a:spLocks noGrp="1"/>
          </p:cNvSpPr>
          <p:nvPr>
            <p:ph type="title" hasCustomPrompt="1"/>
          </p:nvPr>
        </p:nvSpPr>
        <p:spPr>
          <a:xfrm>
            <a:off x="403927" y="2806326"/>
            <a:ext cx="11384146" cy="1245347"/>
          </a:xfrm>
          <a:prstGeom prst="rect">
            <a:avLst/>
          </a:prstGeom>
        </p:spPr>
        <p:txBody>
          <a:bodyPr rtlCol="0" anchor="ctr"/>
          <a:lstStyle>
            <a:lvl1pPr algn="ctr">
              <a:defRPr sz="6000" b="1">
                <a:solidFill>
                  <a:srgbClr val="FFFFFF"/>
                </a:solidFill>
                <a:latin typeface="+mn-lt"/>
              </a:defRPr>
            </a:lvl1pPr>
          </a:lstStyle>
          <a:p>
            <a:pPr rtl="0"/>
            <a:r>
              <a:rPr lang="es"/>
              <a:t>Insert title</a:t>
            </a:r>
          </a:p>
        </p:txBody>
      </p:sp>
    </p:spTree>
    <p:extLst>
      <p:ext uri="{BB962C8B-B14F-4D97-AF65-F5344CB8AC3E}">
        <p14:creationId xmlns:p14="http://schemas.microsoft.com/office/powerpoint/2010/main" xmlns="" val="1669729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xmlns="" id="{4880E595-4AE9-60BD-8674-442212C7AF03}"/>
              </a:ext>
            </a:extLst>
          </p:cNvPr>
          <p:cNvPicPr>
            <a:picLocks noChangeAspect="1"/>
          </p:cNvPicPr>
          <p:nvPr userDrawn="1"/>
        </p:nvPicPr>
        <p:blipFill>
          <a:blip r:embed="rId2"/>
          <a:srcRect/>
          <a:stretch/>
        </p:blipFill>
        <p:spPr>
          <a:xfrm>
            <a:off x="0" y="0"/>
            <a:ext cx="12192000" cy="6858000"/>
          </a:xfrm>
          <a:prstGeom prst="rect">
            <a:avLst/>
          </a:prstGeom>
        </p:spPr>
      </p:pic>
      <p:sp>
        <p:nvSpPr>
          <p:cNvPr id="5" name="Text Placeholder 2">
            <a:extLst>
              <a:ext uri="{FF2B5EF4-FFF2-40B4-BE49-F238E27FC236}">
                <a16:creationId xmlns:a16="http://schemas.microsoft.com/office/drawing/2014/main" xmlns="" id="{44080746-C070-1B77-1831-CF848B4E481E}"/>
              </a:ext>
            </a:extLst>
          </p:cNvPr>
          <p:cNvSpPr>
            <a:spLocks noGrp="1"/>
          </p:cNvSpPr>
          <p:nvPr>
            <p:ph type="body" idx="1" hasCustomPrompt="1"/>
          </p:nvPr>
        </p:nvSpPr>
        <p:spPr>
          <a:xfrm>
            <a:off x="442913" y="368300"/>
            <a:ext cx="11306174" cy="6121399"/>
          </a:xfrm>
          <a:prstGeom prst="rect">
            <a:avLst/>
          </a:prstGeom>
        </p:spPr>
        <p:txBody>
          <a:bodyPr rtlCol="0" anchor="ctr"/>
          <a:lstStyle>
            <a:lvl1pPr marL="0" indent="0" algn="ctr">
              <a:buNone/>
              <a:defRPr sz="2800">
                <a:solidFill>
                  <a:srgbClr val="85ABB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
              <a:t>Insert text</a:t>
            </a:r>
          </a:p>
        </p:txBody>
      </p:sp>
      <p:sp>
        <p:nvSpPr>
          <p:cNvPr id="6" name="Title 1">
            <a:extLst>
              <a:ext uri="{FF2B5EF4-FFF2-40B4-BE49-F238E27FC236}">
                <a16:creationId xmlns:a16="http://schemas.microsoft.com/office/drawing/2014/main" xmlns="" id="{2F36D61F-06E1-824C-A424-E535CB87B9F3}"/>
              </a:ext>
            </a:extLst>
          </p:cNvPr>
          <p:cNvSpPr>
            <a:spLocks noGrp="1"/>
          </p:cNvSpPr>
          <p:nvPr>
            <p:ph type="title" hasCustomPrompt="1"/>
          </p:nvPr>
        </p:nvSpPr>
        <p:spPr>
          <a:xfrm>
            <a:off x="442913" y="0"/>
            <a:ext cx="11306174" cy="368300"/>
          </a:xfrm>
          <a:prstGeom prst="rect">
            <a:avLst/>
          </a:prstGeom>
        </p:spPr>
        <p:txBody>
          <a:bodyPr rtlCol="0" anchor="ctr"/>
          <a:lstStyle>
            <a:lvl1pPr algn="ctr">
              <a:defRPr sz="800" b="1">
                <a:solidFill>
                  <a:srgbClr val="EB6E23"/>
                </a:solidFill>
                <a:latin typeface="+mn-lt"/>
              </a:defRPr>
            </a:lvl1pPr>
          </a:lstStyle>
          <a:p>
            <a:pPr rtl="0"/>
            <a:r>
              <a:rPr lang="es"/>
              <a:t>Insert title</a:t>
            </a:r>
          </a:p>
        </p:txBody>
      </p:sp>
      <p:sp>
        <p:nvSpPr>
          <p:cNvPr id="8" name="Title 1">
            <a:extLst>
              <a:ext uri="{FF2B5EF4-FFF2-40B4-BE49-F238E27FC236}">
                <a16:creationId xmlns:a16="http://schemas.microsoft.com/office/drawing/2014/main" xmlns="" id="{94FC8E47-BDC4-15D2-155B-93CA971C2A74}"/>
              </a:ext>
            </a:extLst>
          </p:cNvPr>
          <p:cNvSpPr txBox="1">
            <a:spLocks/>
          </p:cNvSpPr>
          <p:nvPr userDrawn="1"/>
        </p:nvSpPr>
        <p:spPr>
          <a:xfrm>
            <a:off x="364941" y="6489700"/>
            <a:ext cx="3703785" cy="259394"/>
          </a:xfrm>
          <a:prstGeom prst="rect">
            <a:avLst/>
          </a:prstGeom>
        </p:spPr>
        <p:txBody>
          <a:bodyPr rtlCol="0" anchor="ctr"/>
          <a:lstStyle>
            <a:lvl1pPr algn="ctr" defTabSz="914400" rtl="0" eaLnBrk="1" latinLnBrk="0" hangingPunct="1">
              <a:lnSpc>
                <a:spcPct val="90000"/>
              </a:lnSpc>
              <a:spcBef>
                <a:spcPct val="0"/>
              </a:spcBef>
              <a:buNone/>
              <a:defRPr sz="3600" b="1" kern="1200">
                <a:solidFill>
                  <a:srgbClr val="FFFF00"/>
                </a:solidFill>
                <a:latin typeface="+mn-lt"/>
                <a:ea typeface="+mj-ea"/>
                <a:cs typeface="+mj-cs"/>
              </a:defRPr>
            </a:lvl1pPr>
          </a:lstStyle>
          <a:p>
            <a:pPr algn="l" rtl="0"/>
            <a:r>
              <a:rPr lang="es" sz="800">
                <a:solidFill>
                  <a:srgbClr val="85ABB1"/>
                </a:solidFill>
                <a:latin typeface="+mn-lt"/>
              </a:rPr>
              <a:t>Building Europe with Local Councillors</a:t>
            </a:r>
            <a:r>
              <a:rPr lang="en-US" sz="800" dirty="0">
                <a:solidFill>
                  <a:srgbClr val="85ABB1"/>
                </a:solidFill>
                <a:latin typeface="+mn-lt"/>
              </a:rPr>
              <a:t/>
            </a:r>
            <a:br>
              <a:rPr lang="en-US" sz="800" dirty="0">
                <a:solidFill>
                  <a:srgbClr val="85ABB1"/>
                </a:solidFill>
                <a:latin typeface="+mn-lt"/>
              </a:rPr>
            </a:br>
            <a:r>
              <a:rPr lang="es" sz="800" b="0">
                <a:solidFill>
                  <a:srgbClr val="85ABB1"/>
                </a:solidFill>
              </a:rPr>
              <a:t>A network of EU local councillors, working together to communicate on EU issues</a:t>
            </a:r>
          </a:p>
        </p:txBody>
      </p:sp>
      <p:pic>
        <p:nvPicPr>
          <p:cNvPr id="10" name="Picture 9">
            <a:extLst>
              <a:ext uri="{FF2B5EF4-FFF2-40B4-BE49-F238E27FC236}">
                <a16:creationId xmlns:a16="http://schemas.microsoft.com/office/drawing/2014/main" xmlns="" id="{AB61629A-E196-F970-5747-545FF63BD22D}"/>
              </a:ext>
            </a:extLst>
          </p:cNvPr>
          <p:cNvPicPr>
            <a:picLocks noChangeAspect="1"/>
          </p:cNvPicPr>
          <p:nvPr userDrawn="1"/>
        </p:nvPicPr>
        <p:blipFill>
          <a:blip r:embed="rId3"/>
          <a:srcRect/>
          <a:stretch/>
        </p:blipFill>
        <p:spPr>
          <a:xfrm>
            <a:off x="10611300" y="6415673"/>
            <a:ext cx="1130699" cy="296836"/>
          </a:xfrm>
          <a:prstGeom prst="rect">
            <a:avLst/>
          </a:prstGeom>
        </p:spPr>
      </p:pic>
    </p:spTree>
    <p:extLst>
      <p:ext uri="{BB962C8B-B14F-4D97-AF65-F5344CB8AC3E}">
        <p14:creationId xmlns:p14="http://schemas.microsoft.com/office/powerpoint/2010/main" xmlns="" val="1175933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xmlns="" id="{44080746-C070-1B77-1831-CF848B4E481E}"/>
              </a:ext>
            </a:extLst>
          </p:cNvPr>
          <p:cNvSpPr>
            <a:spLocks noGrp="1"/>
          </p:cNvSpPr>
          <p:nvPr>
            <p:ph type="body" idx="1" hasCustomPrompt="1"/>
          </p:nvPr>
        </p:nvSpPr>
        <p:spPr>
          <a:xfrm>
            <a:off x="442913" y="368300"/>
            <a:ext cx="11306174" cy="6121399"/>
          </a:xfrm>
          <a:prstGeom prst="rect">
            <a:avLst/>
          </a:prstGeom>
        </p:spPr>
        <p:txBody>
          <a:bodyPr rtlCol="0" anchor="ctr"/>
          <a:lstStyle>
            <a:lvl1pPr marL="0" indent="0" algn="ctr">
              <a:buNone/>
              <a:defRPr sz="2800">
                <a:solidFill>
                  <a:srgbClr val="85ABB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
              <a:t>Insert text</a:t>
            </a:r>
          </a:p>
        </p:txBody>
      </p:sp>
      <p:sp>
        <p:nvSpPr>
          <p:cNvPr id="6" name="Title 1">
            <a:extLst>
              <a:ext uri="{FF2B5EF4-FFF2-40B4-BE49-F238E27FC236}">
                <a16:creationId xmlns:a16="http://schemas.microsoft.com/office/drawing/2014/main" xmlns="" id="{2F36D61F-06E1-824C-A424-E535CB87B9F3}"/>
              </a:ext>
            </a:extLst>
          </p:cNvPr>
          <p:cNvSpPr>
            <a:spLocks noGrp="1"/>
          </p:cNvSpPr>
          <p:nvPr>
            <p:ph type="title" hasCustomPrompt="1"/>
          </p:nvPr>
        </p:nvSpPr>
        <p:spPr>
          <a:xfrm>
            <a:off x="442913" y="0"/>
            <a:ext cx="11306174" cy="368300"/>
          </a:xfrm>
          <a:prstGeom prst="rect">
            <a:avLst/>
          </a:prstGeom>
        </p:spPr>
        <p:txBody>
          <a:bodyPr rtlCol="0" anchor="ctr"/>
          <a:lstStyle>
            <a:lvl1pPr algn="ctr">
              <a:defRPr sz="800" b="1">
                <a:solidFill>
                  <a:srgbClr val="EB6E23"/>
                </a:solidFill>
                <a:latin typeface="+mn-lt"/>
              </a:defRPr>
            </a:lvl1pPr>
          </a:lstStyle>
          <a:p>
            <a:pPr rtl="0"/>
            <a:r>
              <a:rPr lang="es"/>
              <a:t>Insert title</a:t>
            </a:r>
          </a:p>
        </p:txBody>
      </p:sp>
      <p:sp>
        <p:nvSpPr>
          <p:cNvPr id="14" name="Title 1">
            <a:extLst>
              <a:ext uri="{FF2B5EF4-FFF2-40B4-BE49-F238E27FC236}">
                <a16:creationId xmlns:a16="http://schemas.microsoft.com/office/drawing/2014/main" xmlns="" id="{8E3D0168-3D09-4F52-90E0-71B53A525299}"/>
              </a:ext>
            </a:extLst>
          </p:cNvPr>
          <p:cNvSpPr txBox="1">
            <a:spLocks/>
          </p:cNvSpPr>
          <p:nvPr userDrawn="1"/>
        </p:nvSpPr>
        <p:spPr>
          <a:xfrm>
            <a:off x="364941" y="6489700"/>
            <a:ext cx="3703785" cy="259394"/>
          </a:xfrm>
          <a:prstGeom prst="rect">
            <a:avLst/>
          </a:prstGeom>
        </p:spPr>
        <p:txBody>
          <a:bodyPr rtlCol="0" anchor="ctr"/>
          <a:lstStyle>
            <a:lvl1pPr algn="ctr" defTabSz="914400" rtl="0" eaLnBrk="1" latinLnBrk="0" hangingPunct="1">
              <a:lnSpc>
                <a:spcPct val="90000"/>
              </a:lnSpc>
              <a:spcBef>
                <a:spcPct val="0"/>
              </a:spcBef>
              <a:buNone/>
              <a:defRPr sz="3600" b="1" kern="1200">
                <a:solidFill>
                  <a:srgbClr val="FFFF00"/>
                </a:solidFill>
                <a:latin typeface="+mn-lt"/>
                <a:ea typeface="+mj-ea"/>
                <a:cs typeface="+mj-cs"/>
              </a:defRPr>
            </a:lvl1pPr>
          </a:lstStyle>
          <a:p>
            <a:pPr algn="l" rtl="0"/>
            <a:r>
              <a:rPr lang="es" sz="800">
                <a:solidFill>
                  <a:srgbClr val="85ABB1"/>
                </a:solidFill>
                <a:latin typeface="+mn-lt"/>
              </a:rPr>
              <a:t>Building Europe with Local Councillors</a:t>
            </a:r>
            <a:r>
              <a:rPr lang="en-US" sz="800" dirty="0">
                <a:solidFill>
                  <a:srgbClr val="85ABB1"/>
                </a:solidFill>
                <a:latin typeface="+mn-lt"/>
              </a:rPr>
              <a:t/>
            </a:r>
            <a:br>
              <a:rPr lang="en-US" sz="800" dirty="0">
                <a:solidFill>
                  <a:srgbClr val="85ABB1"/>
                </a:solidFill>
                <a:latin typeface="+mn-lt"/>
              </a:rPr>
            </a:br>
            <a:r>
              <a:rPr lang="es" sz="800" b="0">
                <a:solidFill>
                  <a:srgbClr val="85ABB1"/>
                </a:solidFill>
              </a:rPr>
              <a:t>A network of EU local councillors, working together to communicate on EU issues</a:t>
            </a:r>
          </a:p>
        </p:txBody>
      </p:sp>
      <p:pic>
        <p:nvPicPr>
          <p:cNvPr id="15" name="Picture 14">
            <a:extLst>
              <a:ext uri="{FF2B5EF4-FFF2-40B4-BE49-F238E27FC236}">
                <a16:creationId xmlns:a16="http://schemas.microsoft.com/office/drawing/2014/main" xmlns="" id="{A8F49C9C-6CB4-F496-DE5E-024BE2B1A780}"/>
              </a:ext>
            </a:extLst>
          </p:cNvPr>
          <p:cNvPicPr>
            <a:picLocks noChangeAspect="1"/>
          </p:cNvPicPr>
          <p:nvPr userDrawn="1"/>
        </p:nvPicPr>
        <p:blipFill>
          <a:blip r:embed="rId2"/>
          <a:srcRect/>
          <a:stretch/>
        </p:blipFill>
        <p:spPr>
          <a:xfrm>
            <a:off x="10611300" y="6415673"/>
            <a:ext cx="1130699" cy="296836"/>
          </a:xfrm>
          <a:prstGeom prst="rect">
            <a:avLst/>
          </a:prstGeom>
        </p:spPr>
      </p:pic>
    </p:spTree>
    <p:extLst>
      <p:ext uri="{BB962C8B-B14F-4D97-AF65-F5344CB8AC3E}">
        <p14:creationId xmlns:p14="http://schemas.microsoft.com/office/powerpoint/2010/main" xmlns="" val="1300625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053702229"/>
      </p:ext>
    </p:extLst>
  </p:cSld>
  <p:clrMap bg1="lt1" tx1="dk1" bg2="lt2" tx2="dk2" accent1="accent1" accent2="accent2" accent3="accent3" accent4="accent4" accent5="accent5" accent6="accent6" hlink="hlink" folHlink="folHlink"/>
  <p:sldLayoutIdLst>
    <p:sldLayoutId id="2147483670" r:id="rId1"/>
    <p:sldLayoutId id="2147483662" r:id="rId2"/>
    <p:sldLayoutId id="2147483669" r:id="rId3"/>
    <p:sldLayoutId id="2147483665" r:id="rId4"/>
    <p:sldLayoutId id="2147483666" r:id="rId5"/>
    <p:sldLayoutId id="2147483672" r:id="rId6"/>
    <p:sldLayoutId id="2147483673" r:id="rId7"/>
    <p:sldLayoutId id="2147483674"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3840" userDrawn="1">
          <p15:clr>
            <a:srgbClr val="F26B43"/>
          </p15:clr>
        </p15:guide>
        <p15:guide id="2" orient="horz" pos="2160" userDrawn="1">
          <p15:clr>
            <a:srgbClr val="F26B43"/>
          </p15:clr>
        </p15:guide>
        <p15:guide id="3" orient="horz" pos="232" userDrawn="1">
          <p15:clr>
            <a:srgbClr val="F26B43"/>
          </p15:clr>
        </p15:guide>
        <p15:guide id="4" orient="horz" pos="4088" userDrawn="1">
          <p15:clr>
            <a:srgbClr val="F26B43"/>
          </p15:clr>
        </p15:guide>
        <p15:guide id="5" pos="279" userDrawn="1">
          <p15:clr>
            <a:srgbClr val="F26B43"/>
          </p15:clr>
        </p15:guide>
        <p15:guide id="6" pos="7401" userDrawn="1">
          <p15:clr>
            <a:srgbClr val="F26B43"/>
          </p15:clr>
        </p15:guide>
        <p15:guide id="7" pos="34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7BC335-50EA-88BE-ECD8-812FE5C409DC}"/>
              </a:ext>
            </a:extLst>
          </p:cNvPr>
          <p:cNvSpPr>
            <a:spLocks noGrp="1"/>
          </p:cNvSpPr>
          <p:nvPr>
            <p:ph type="ctrTitle"/>
          </p:nvPr>
        </p:nvSpPr>
        <p:spPr/>
        <p:txBody>
          <a:bodyPr rtlCol="0"/>
          <a:lstStyle/>
          <a:p>
            <a:pPr rtl="0"/>
            <a:r>
              <a:rPr lang="es">
                <a:latin typeface="+mn-lt"/>
              </a:rPr>
              <a:t>Construir Europa con las autoridades locales</a:t>
            </a:r>
            <a:endParaRPr lang="x-none" dirty="0">
              <a:latin typeface="+mn-lt"/>
            </a:endParaRPr>
          </a:p>
        </p:txBody>
      </p:sp>
      <p:sp>
        <p:nvSpPr>
          <p:cNvPr id="3" name="Subtitle 2">
            <a:extLst>
              <a:ext uri="{FF2B5EF4-FFF2-40B4-BE49-F238E27FC236}">
                <a16:creationId xmlns:a16="http://schemas.microsoft.com/office/drawing/2014/main" xmlns="" id="{9EAFD6C3-5494-ADE7-DF3E-23F58F40081F}"/>
              </a:ext>
            </a:extLst>
          </p:cNvPr>
          <p:cNvSpPr>
            <a:spLocks noGrp="1"/>
          </p:cNvSpPr>
          <p:nvPr>
            <p:ph type="subTitle" idx="1"/>
          </p:nvPr>
        </p:nvSpPr>
        <p:spPr/>
        <p:txBody>
          <a:bodyPr rtlCol="0"/>
          <a:lstStyle/>
          <a:p>
            <a:pPr rtl="0"/>
            <a:r>
              <a:rPr lang="es">
                <a:solidFill>
                  <a:srgbClr val="FFFF00"/>
                </a:solidFill>
              </a:rPr>
              <a:t>Una red integrada por autoridades locales de la UE que trabajan juntos para comunicar sobre asuntos de la UE</a:t>
            </a:r>
            <a:endParaRPr lang="x-none" dirty="0">
              <a:solidFill>
                <a:srgbClr val="FFFF00"/>
              </a:solidFill>
            </a:endParaRPr>
          </a:p>
        </p:txBody>
      </p:sp>
    </p:spTree>
    <p:extLst>
      <p:ext uri="{BB962C8B-B14F-4D97-AF65-F5344CB8AC3E}">
        <p14:creationId xmlns:p14="http://schemas.microsoft.com/office/powerpoint/2010/main" xmlns="" val="2382156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26B4BEB9-B0A9-991C-CDC9-031351EFF9A9}"/>
              </a:ext>
            </a:extLst>
          </p:cNvPr>
          <p:cNvSpPr>
            <a:spLocks noGrp="1"/>
          </p:cNvSpPr>
          <p:nvPr>
            <p:ph type="body" idx="1"/>
          </p:nvPr>
        </p:nvSpPr>
        <p:spPr/>
        <p:txBody>
          <a:bodyPr rtlCol="0"/>
          <a:lstStyle/>
          <a:p>
            <a:pPr rtl="0"/>
            <a:r>
              <a:rPr lang="es" b="1" dirty="0"/>
              <a:t>Autoridad local</a:t>
            </a:r>
            <a:r>
              <a:rPr lang="en-GB" b="1" dirty="0"/>
              <a:t/>
            </a:r>
            <a:br>
              <a:rPr lang="en-GB" b="1" dirty="0"/>
            </a:br>
            <a:r>
              <a:rPr lang="es" dirty="0"/>
              <a:t>socia de la Comisión en la comunicación</a:t>
            </a:r>
            <a:r>
              <a:rPr lang="en-GB" dirty="0"/>
              <a:t/>
            </a:r>
            <a:br>
              <a:rPr lang="en-GB" dirty="0"/>
            </a:br>
            <a:r>
              <a:rPr lang="es" dirty="0"/>
              <a:t>acerca de Europa sobre el terreno</a:t>
            </a:r>
          </a:p>
          <a:p>
            <a:pPr rtl="0"/>
            <a:endParaRPr lang="en-GB" dirty="0"/>
          </a:p>
          <a:p>
            <a:pPr rtl="0"/>
            <a:r>
              <a:rPr lang="es" b="1" dirty="0"/>
              <a:t>Representante local electo designado </a:t>
            </a:r>
            <a:r>
              <a:rPr lang="en-GB" b="1" dirty="0"/>
              <a:t/>
            </a:r>
            <a:br>
              <a:rPr lang="en-GB" b="1" dirty="0"/>
            </a:br>
            <a:r>
              <a:rPr lang="es" b="1" dirty="0"/>
              <a:t>por la autoridad local</a:t>
            </a:r>
            <a:r>
              <a:rPr lang="es" dirty="0"/>
              <a:t> </a:t>
            </a:r>
            <a:r>
              <a:rPr lang="en-GB" dirty="0"/>
              <a:t/>
            </a:r>
            <a:br>
              <a:rPr lang="en-GB" dirty="0"/>
            </a:br>
            <a:r>
              <a:rPr lang="es" dirty="0"/>
              <a:t>miembro de la red «Construir Europa con las autoridades locales»</a:t>
            </a:r>
          </a:p>
        </p:txBody>
      </p:sp>
      <p:sp>
        <p:nvSpPr>
          <p:cNvPr id="6" name="Title 5">
            <a:extLst>
              <a:ext uri="{FF2B5EF4-FFF2-40B4-BE49-F238E27FC236}">
                <a16:creationId xmlns:a16="http://schemas.microsoft.com/office/drawing/2014/main" xmlns="" id="{B710D934-D402-E8A6-16BD-7CDD977542A9}"/>
              </a:ext>
            </a:extLst>
          </p:cNvPr>
          <p:cNvSpPr>
            <a:spLocks noGrp="1"/>
          </p:cNvSpPr>
          <p:nvPr>
            <p:ph type="title"/>
          </p:nvPr>
        </p:nvSpPr>
        <p:spPr/>
        <p:txBody>
          <a:bodyPr rtlCol="0"/>
          <a:lstStyle/>
          <a:p>
            <a:pPr rtl="0"/>
            <a:r>
              <a:rPr lang="es"/>
              <a:t>Funcionamiento de la red</a:t>
            </a:r>
          </a:p>
        </p:txBody>
      </p:sp>
    </p:spTree>
    <p:extLst>
      <p:ext uri="{BB962C8B-B14F-4D97-AF65-F5344CB8AC3E}">
        <p14:creationId xmlns:p14="http://schemas.microsoft.com/office/powerpoint/2010/main" xmlns="" val="3532764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EE3B22-65AF-337E-B2B2-A945EB6DBDE3}"/>
              </a:ext>
            </a:extLst>
          </p:cNvPr>
          <p:cNvSpPr>
            <a:spLocks noGrp="1"/>
          </p:cNvSpPr>
          <p:nvPr>
            <p:ph type="title"/>
          </p:nvPr>
        </p:nvSpPr>
        <p:spPr>
          <a:xfrm>
            <a:off x="2059807" y="2806326"/>
            <a:ext cx="8072386" cy="1245347"/>
          </a:xfrm>
        </p:spPr>
        <p:txBody>
          <a:bodyPr rtlCol="0"/>
          <a:lstStyle/>
          <a:p>
            <a:pPr rtl="0"/>
            <a:r>
              <a:rPr lang="es"/>
              <a:t>¿Cuál será el cometido de esta red?</a:t>
            </a:r>
          </a:p>
        </p:txBody>
      </p:sp>
    </p:spTree>
    <p:extLst>
      <p:ext uri="{BB962C8B-B14F-4D97-AF65-F5344CB8AC3E}">
        <p14:creationId xmlns:p14="http://schemas.microsoft.com/office/powerpoint/2010/main" xmlns="" val="1763357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26B4BEB9-B0A9-991C-CDC9-031351EFF9A9}"/>
              </a:ext>
            </a:extLst>
          </p:cNvPr>
          <p:cNvSpPr>
            <a:spLocks noGrp="1"/>
          </p:cNvSpPr>
          <p:nvPr>
            <p:ph type="body" idx="1"/>
          </p:nvPr>
        </p:nvSpPr>
        <p:spPr>
          <a:xfrm>
            <a:off x="2281905" y="368300"/>
            <a:ext cx="7628191" cy="6121399"/>
          </a:xfrm>
        </p:spPr>
        <p:txBody>
          <a:bodyPr rtlCol="0"/>
          <a:lstStyle/>
          <a:p>
            <a:pPr rtl="0"/>
            <a:r>
              <a:rPr lang="es"/>
              <a:t>Esta red permitirá a los representantes políticos locales </a:t>
            </a:r>
            <a:r>
              <a:rPr lang="es" b="1"/>
              <a:t>aumentar sus</a:t>
            </a:r>
            <a:r>
              <a:rPr lang="es"/>
              <a:t> </a:t>
            </a:r>
            <a:r>
              <a:rPr lang="en" b="1"/>
              <a:t>conocimientos </a:t>
            </a:r>
            <a:r>
              <a:rPr lang="en"/>
              <a:t>y su implicación en asuntos de la UE que atañen a las personas a nivel local, así como estimular el diálogo sobre el futuro de Europa. </a:t>
            </a:r>
          </a:p>
          <a:p>
            <a:pPr rtl="0"/>
            <a:endParaRPr lang="en-GB" dirty="0"/>
          </a:p>
          <a:p>
            <a:pPr rtl="0"/>
            <a:r>
              <a:rPr lang="es"/>
              <a:t>Las autoridades locales que formen parte de la red </a:t>
            </a:r>
            <a:r>
              <a:rPr lang="es" b="1"/>
              <a:t>dispondrán de un acceso privilegiado</a:t>
            </a:r>
            <a:r>
              <a:rPr lang="es"/>
              <a:t> a información oportuna procedente directamente de las instituciones de la UE sobre asuntos europeos que puedan despertar sensibilidades a nivel local.</a:t>
            </a:r>
          </a:p>
        </p:txBody>
      </p:sp>
      <p:sp>
        <p:nvSpPr>
          <p:cNvPr id="6" name="Title 5">
            <a:extLst>
              <a:ext uri="{FF2B5EF4-FFF2-40B4-BE49-F238E27FC236}">
                <a16:creationId xmlns:a16="http://schemas.microsoft.com/office/drawing/2014/main" xmlns="" id="{B710D934-D402-E8A6-16BD-7CDD977542A9}"/>
              </a:ext>
            </a:extLst>
          </p:cNvPr>
          <p:cNvSpPr>
            <a:spLocks noGrp="1"/>
          </p:cNvSpPr>
          <p:nvPr>
            <p:ph type="title"/>
          </p:nvPr>
        </p:nvSpPr>
        <p:spPr/>
        <p:txBody>
          <a:bodyPr rtlCol="0"/>
          <a:lstStyle/>
          <a:p>
            <a:pPr rtl="0"/>
            <a:r>
              <a:rPr lang="es"/>
              <a:t>¿Cuál será el cometido de esta red?</a:t>
            </a:r>
          </a:p>
        </p:txBody>
      </p:sp>
    </p:spTree>
    <p:extLst>
      <p:ext uri="{BB962C8B-B14F-4D97-AF65-F5344CB8AC3E}">
        <p14:creationId xmlns:p14="http://schemas.microsoft.com/office/powerpoint/2010/main" xmlns="" val="3914819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26B4BEB9-B0A9-991C-CDC9-031351EFF9A9}"/>
              </a:ext>
            </a:extLst>
          </p:cNvPr>
          <p:cNvSpPr>
            <a:spLocks noGrp="1"/>
          </p:cNvSpPr>
          <p:nvPr>
            <p:ph type="body" idx="1"/>
          </p:nvPr>
        </p:nvSpPr>
        <p:spPr>
          <a:xfrm>
            <a:off x="2275809" y="368300"/>
            <a:ext cx="7640383" cy="6121399"/>
          </a:xfrm>
        </p:spPr>
        <p:txBody>
          <a:bodyPr rtlCol="0"/>
          <a:lstStyle/>
          <a:p>
            <a:pPr rtl="0"/>
            <a:r>
              <a:rPr lang="es"/>
              <a:t>El objetivo último de la red es apoyar </a:t>
            </a:r>
            <a:r>
              <a:rPr lang="en-GB" dirty="0"/>
              <a:t/>
            </a:r>
            <a:br>
              <a:rPr lang="en-GB" dirty="0"/>
            </a:br>
            <a:r>
              <a:rPr lang="es" b="1"/>
              <a:t>la creación de una esfera pública verdaderamente europea </a:t>
            </a:r>
            <a:r>
              <a:rPr lang="es"/>
              <a:t>que dote a las autoridades locales de las herramientas necesarias para promover en el seno de sus circunscripciones un diálogo constructivo sobre el impacto local de las políticas y los programas de la UE.</a:t>
            </a:r>
          </a:p>
        </p:txBody>
      </p:sp>
      <p:sp>
        <p:nvSpPr>
          <p:cNvPr id="6" name="Title 5">
            <a:extLst>
              <a:ext uri="{FF2B5EF4-FFF2-40B4-BE49-F238E27FC236}">
                <a16:creationId xmlns:a16="http://schemas.microsoft.com/office/drawing/2014/main" xmlns="" id="{B710D934-D402-E8A6-16BD-7CDD977542A9}"/>
              </a:ext>
            </a:extLst>
          </p:cNvPr>
          <p:cNvSpPr>
            <a:spLocks noGrp="1"/>
          </p:cNvSpPr>
          <p:nvPr>
            <p:ph type="title"/>
          </p:nvPr>
        </p:nvSpPr>
        <p:spPr/>
        <p:txBody>
          <a:bodyPr rtlCol="0"/>
          <a:lstStyle/>
          <a:p>
            <a:pPr rtl="0"/>
            <a:r>
              <a:rPr lang="es"/>
              <a:t>¿Cuál será el cometido de esta red?</a:t>
            </a:r>
          </a:p>
        </p:txBody>
      </p:sp>
    </p:spTree>
    <p:extLst>
      <p:ext uri="{BB962C8B-B14F-4D97-AF65-F5344CB8AC3E}">
        <p14:creationId xmlns:p14="http://schemas.microsoft.com/office/powerpoint/2010/main" xmlns="" val="4194025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EE3B22-65AF-337E-B2B2-A945EB6DBDE3}"/>
              </a:ext>
            </a:extLst>
          </p:cNvPr>
          <p:cNvSpPr>
            <a:spLocks noGrp="1"/>
          </p:cNvSpPr>
          <p:nvPr>
            <p:ph type="title"/>
          </p:nvPr>
        </p:nvSpPr>
        <p:spPr>
          <a:xfrm>
            <a:off x="1862859" y="2806326"/>
            <a:ext cx="8466282" cy="1245347"/>
          </a:xfrm>
        </p:spPr>
        <p:txBody>
          <a:bodyPr rtlCol="0"/>
          <a:lstStyle/>
          <a:p>
            <a:pPr rtl="0"/>
            <a:r>
              <a:rPr lang="es"/>
              <a:t>Cómo unirse a la red:</a:t>
            </a:r>
            <a:r>
              <a:rPr lang="en-GB" dirty="0"/>
              <a:t/>
            </a:r>
            <a:br>
              <a:rPr lang="en-GB" dirty="0"/>
            </a:br>
            <a:r>
              <a:rPr lang="es" b="0"/>
              <a:t>el proceso de registro</a:t>
            </a:r>
          </a:p>
        </p:txBody>
      </p:sp>
    </p:spTree>
    <p:extLst>
      <p:ext uri="{BB962C8B-B14F-4D97-AF65-F5344CB8AC3E}">
        <p14:creationId xmlns:p14="http://schemas.microsoft.com/office/powerpoint/2010/main" xmlns="" val="1283082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26B4BEB9-B0A9-991C-CDC9-031351EFF9A9}"/>
              </a:ext>
            </a:extLst>
          </p:cNvPr>
          <p:cNvSpPr>
            <a:spLocks noGrp="1"/>
          </p:cNvSpPr>
          <p:nvPr>
            <p:ph type="body" idx="1"/>
          </p:nvPr>
        </p:nvSpPr>
        <p:spPr>
          <a:xfrm>
            <a:off x="1416384" y="368300"/>
            <a:ext cx="9359233" cy="6121399"/>
          </a:xfrm>
        </p:spPr>
        <p:txBody>
          <a:bodyPr rtlCol="0"/>
          <a:lstStyle/>
          <a:p>
            <a:pPr rtl="0"/>
            <a:r>
              <a:rPr lang="es" dirty="0"/>
              <a:t>Para solicitar el ingreso en la red las autoridades locales deben rellenar un </a:t>
            </a:r>
            <a:r>
              <a:rPr lang="es" b="1" dirty="0"/>
              <a:t>formulario de solicitud</a:t>
            </a:r>
            <a:r>
              <a:rPr lang="es" dirty="0"/>
              <a:t> con el nombre de la autoridad local designada como miembro de la red. </a:t>
            </a:r>
          </a:p>
          <a:p>
            <a:pPr rtl="0"/>
            <a:endParaRPr lang="en-GB" dirty="0"/>
          </a:p>
          <a:p>
            <a:pPr rtl="0"/>
            <a:r>
              <a:rPr lang="es" dirty="0"/>
              <a:t>El formulario de solicitud en línea viene acompañado de una </a:t>
            </a:r>
            <a:r>
              <a:rPr lang="es" b="1" dirty="0"/>
              <a:t>declaración firmada</a:t>
            </a:r>
            <a:r>
              <a:rPr lang="es" dirty="0"/>
              <a:t> en la que los firmantes ratifican su interés y compromiso con la comunicación acerca de Europa sobre el terreno. Esta declaración deben firmarla tanto el representante legal de la autoridad local como </a:t>
            </a:r>
            <a:r>
              <a:rPr lang="es" dirty="0" smtClean="0"/>
              <a:t>el representante </a:t>
            </a:r>
            <a:r>
              <a:rPr lang="es" smtClean="0"/>
              <a:t>local designado.</a:t>
            </a:r>
            <a:endParaRPr lang="es" dirty="0"/>
          </a:p>
          <a:p>
            <a:pPr rtl="0"/>
            <a:endParaRPr lang="en-GB" dirty="0"/>
          </a:p>
          <a:p>
            <a:pPr rtl="0"/>
            <a:r>
              <a:rPr lang="es" dirty="0"/>
              <a:t>La incorporación a la red surte efecto cuando la Comisión Europea acepta el formulario de solicitud y envía por correo electrónico una </a:t>
            </a:r>
            <a:r>
              <a:rPr lang="es" b="1" dirty="0"/>
              <a:t>carta de aceptación</a:t>
            </a:r>
            <a:r>
              <a:rPr lang="es" dirty="0"/>
              <a:t> a la autoridad local.</a:t>
            </a:r>
          </a:p>
        </p:txBody>
      </p:sp>
      <p:sp>
        <p:nvSpPr>
          <p:cNvPr id="6" name="Title 5">
            <a:extLst>
              <a:ext uri="{FF2B5EF4-FFF2-40B4-BE49-F238E27FC236}">
                <a16:creationId xmlns:a16="http://schemas.microsoft.com/office/drawing/2014/main" xmlns="" id="{B710D934-D402-E8A6-16BD-7CDD977542A9}"/>
              </a:ext>
            </a:extLst>
          </p:cNvPr>
          <p:cNvSpPr>
            <a:spLocks noGrp="1"/>
          </p:cNvSpPr>
          <p:nvPr>
            <p:ph type="title"/>
          </p:nvPr>
        </p:nvSpPr>
        <p:spPr/>
        <p:txBody>
          <a:bodyPr rtlCol="0"/>
          <a:lstStyle/>
          <a:p>
            <a:pPr rtl="0"/>
            <a:r>
              <a:rPr lang="es"/>
              <a:t>Cómo unirse a la red: el proceso de registro</a:t>
            </a:r>
          </a:p>
        </p:txBody>
      </p:sp>
    </p:spTree>
    <p:extLst>
      <p:ext uri="{BB962C8B-B14F-4D97-AF65-F5344CB8AC3E}">
        <p14:creationId xmlns:p14="http://schemas.microsoft.com/office/powerpoint/2010/main" xmlns="" val="2346056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EE3B22-65AF-337E-B2B2-A945EB6DBDE3}"/>
              </a:ext>
            </a:extLst>
          </p:cNvPr>
          <p:cNvSpPr>
            <a:spLocks noGrp="1"/>
          </p:cNvSpPr>
          <p:nvPr>
            <p:ph type="title"/>
          </p:nvPr>
        </p:nvSpPr>
        <p:spPr>
          <a:xfrm>
            <a:off x="1475998" y="2806326"/>
            <a:ext cx="9240005" cy="1245347"/>
          </a:xfrm>
        </p:spPr>
        <p:txBody>
          <a:bodyPr rtlCol="0"/>
          <a:lstStyle/>
          <a:p>
            <a:pPr rtl="0"/>
            <a:r>
              <a:rPr lang="es"/>
              <a:t>¿Cuáles son los beneficios de participar en esta red?</a:t>
            </a:r>
          </a:p>
        </p:txBody>
      </p:sp>
    </p:spTree>
    <p:extLst>
      <p:ext uri="{BB962C8B-B14F-4D97-AF65-F5344CB8AC3E}">
        <p14:creationId xmlns:p14="http://schemas.microsoft.com/office/powerpoint/2010/main" xmlns="" val="2386127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26B4BEB9-B0A9-991C-CDC9-031351EFF9A9}"/>
              </a:ext>
            </a:extLst>
          </p:cNvPr>
          <p:cNvSpPr>
            <a:spLocks noGrp="1"/>
          </p:cNvSpPr>
          <p:nvPr>
            <p:ph type="body" idx="1"/>
          </p:nvPr>
        </p:nvSpPr>
        <p:spPr>
          <a:xfrm>
            <a:off x="1416384" y="368300"/>
            <a:ext cx="9359233" cy="6121399"/>
          </a:xfrm>
        </p:spPr>
        <p:txBody>
          <a:bodyPr rtlCol="0"/>
          <a:lstStyle/>
          <a:p>
            <a:pPr marL="457200" indent="-457200" algn="l" rtl="0">
              <a:buFont typeface="Arial" panose="020B0604020202020204" pitchFamily="34" charset="0"/>
              <a:buChar char="•"/>
            </a:pPr>
            <a:r>
              <a:rPr lang="es" b="1"/>
              <a:t>Un acceso privilegiado</a:t>
            </a:r>
            <a:r>
              <a:rPr lang="es"/>
              <a:t> a fuentes oficiales de comunicación de la UE en su idioma, material de comunicación, seminarios en línea y presenciales y otras formas de información que los miembros pueden emplear para implicar a los ciudadanos en asuntos de la UE.</a:t>
            </a:r>
          </a:p>
          <a:p>
            <a:pPr marL="457200" indent="-457200" algn="l" rtl="0">
              <a:buFont typeface="Arial" panose="020B0604020202020204" pitchFamily="34" charset="0"/>
              <a:buChar char="•"/>
            </a:pPr>
            <a:endParaRPr lang="en-GB" dirty="0"/>
          </a:p>
          <a:p>
            <a:pPr marL="457200" indent="-457200" algn="l" rtl="0">
              <a:buFont typeface="Arial" panose="020B0604020202020204" pitchFamily="34" charset="0"/>
              <a:buChar char="•"/>
            </a:pPr>
            <a:r>
              <a:rPr lang="es" b="1"/>
              <a:t>Acceso prioritario a visitas</a:t>
            </a:r>
            <a:r>
              <a:rPr lang="es"/>
              <a:t>, presenciales o virtuales, al Centro de visitantes de la Comisión Europea en Bruselas, cuando sea posible, en su idioma.</a:t>
            </a:r>
          </a:p>
        </p:txBody>
      </p:sp>
      <p:sp>
        <p:nvSpPr>
          <p:cNvPr id="6" name="Title 5">
            <a:extLst>
              <a:ext uri="{FF2B5EF4-FFF2-40B4-BE49-F238E27FC236}">
                <a16:creationId xmlns:a16="http://schemas.microsoft.com/office/drawing/2014/main" xmlns="" id="{B710D934-D402-E8A6-16BD-7CDD977542A9}"/>
              </a:ext>
            </a:extLst>
          </p:cNvPr>
          <p:cNvSpPr>
            <a:spLocks noGrp="1"/>
          </p:cNvSpPr>
          <p:nvPr>
            <p:ph type="title"/>
          </p:nvPr>
        </p:nvSpPr>
        <p:spPr/>
        <p:txBody>
          <a:bodyPr rtlCol="0"/>
          <a:lstStyle/>
          <a:p>
            <a:pPr rtl="0"/>
            <a:r>
              <a:rPr lang="es"/>
              <a:t>¿Cuáles son los beneficios de participar en esta red?</a:t>
            </a:r>
          </a:p>
        </p:txBody>
      </p:sp>
    </p:spTree>
    <p:extLst>
      <p:ext uri="{BB962C8B-B14F-4D97-AF65-F5344CB8AC3E}">
        <p14:creationId xmlns:p14="http://schemas.microsoft.com/office/powerpoint/2010/main" xmlns="" val="1836087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26B4BEB9-B0A9-991C-CDC9-031351EFF9A9}"/>
              </a:ext>
            </a:extLst>
          </p:cNvPr>
          <p:cNvSpPr>
            <a:spLocks noGrp="1"/>
          </p:cNvSpPr>
          <p:nvPr>
            <p:ph type="body" idx="1"/>
          </p:nvPr>
        </p:nvSpPr>
        <p:spPr>
          <a:xfrm>
            <a:off x="1416384" y="368300"/>
            <a:ext cx="9359233" cy="6121399"/>
          </a:xfrm>
        </p:spPr>
        <p:txBody>
          <a:bodyPr rtlCol="0"/>
          <a:lstStyle/>
          <a:p>
            <a:pPr marL="457200" indent="-457200" algn="l" rtl="0">
              <a:buFont typeface="Arial" panose="020B0604020202020204" pitchFamily="34" charset="0"/>
              <a:buChar char="•"/>
            </a:pPr>
            <a:r>
              <a:rPr lang="es" b="1"/>
              <a:t>Visibilidad a nivel de la UE </a:t>
            </a:r>
            <a:r>
              <a:rPr lang="es"/>
              <a:t>de las actividades llevadas a cabo por los miembros en el marco de la red.</a:t>
            </a:r>
          </a:p>
          <a:p>
            <a:pPr marL="457200" indent="-457200" algn="l" rtl="0">
              <a:buFont typeface="Arial" panose="020B0604020202020204" pitchFamily="34" charset="0"/>
              <a:buChar char="•"/>
            </a:pPr>
            <a:endParaRPr lang="en-GB" dirty="0"/>
          </a:p>
          <a:p>
            <a:pPr marL="457200" indent="-457200" algn="l" rtl="0">
              <a:buFont typeface="Arial" panose="020B0604020202020204" pitchFamily="34" charset="0"/>
              <a:buChar char="•"/>
            </a:pPr>
            <a:r>
              <a:rPr lang="es" b="1"/>
              <a:t>Acceso a una red dinámica integrada por homólogos</a:t>
            </a:r>
            <a:r>
              <a:rPr lang="es"/>
              <a:t> a través de una plataforma en línea destinada específicamente a los participantes de la red.</a:t>
            </a:r>
          </a:p>
          <a:p>
            <a:pPr marL="457200" indent="-457200" algn="l" rtl="0">
              <a:buFont typeface="Arial" panose="020B0604020202020204" pitchFamily="34" charset="0"/>
              <a:buChar char="•"/>
            </a:pPr>
            <a:endParaRPr lang="en-GB" dirty="0"/>
          </a:p>
          <a:p>
            <a:pPr marL="457200" indent="-457200" algn="l" rtl="0">
              <a:buFont typeface="Arial" panose="020B0604020202020204" pitchFamily="34" charset="0"/>
              <a:buChar char="•"/>
            </a:pPr>
            <a:r>
              <a:rPr lang="es" b="1"/>
              <a:t>Acceso privilegiado a multitud de redes de divulgación de la UE</a:t>
            </a:r>
            <a:r>
              <a:rPr lang="es"/>
              <a:t>, como los más de 420 centros EUROPE DIRECT distribuidos por prácticamente todas las regiones de la UE.</a:t>
            </a:r>
          </a:p>
        </p:txBody>
      </p:sp>
      <p:sp>
        <p:nvSpPr>
          <p:cNvPr id="6" name="Title 5">
            <a:extLst>
              <a:ext uri="{FF2B5EF4-FFF2-40B4-BE49-F238E27FC236}">
                <a16:creationId xmlns:a16="http://schemas.microsoft.com/office/drawing/2014/main" xmlns="" id="{B710D934-D402-E8A6-16BD-7CDD977542A9}"/>
              </a:ext>
            </a:extLst>
          </p:cNvPr>
          <p:cNvSpPr>
            <a:spLocks noGrp="1"/>
          </p:cNvSpPr>
          <p:nvPr>
            <p:ph type="title"/>
          </p:nvPr>
        </p:nvSpPr>
        <p:spPr/>
        <p:txBody>
          <a:bodyPr rtlCol="0"/>
          <a:lstStyle/>
          <a:p>
            <a:pPr rtl="0"/>
            <a:r>
              <a:rPr lang="es"/>
              <a:t>¿Cuáles son los beneficios de participar en esta red?</a:t>
            </a:r>
          </a:p>
        </p:txBody>
      </p:sp>
    </p:spTree>
    <p:extLst>
      <p:ext uri="{BB962C8B-B14F-4D97-AF65-F5344CB8AC3E}">
        <p14:creationId xmlns:p14="http://schemas.microsoft.com/office/powerpoint/2010/main" xmlns="" val="39881254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EE3B22-65AF-337E-B2B2-A945EB6DBDE3}"/>
              </a:ext>
            </a:extLst>
          </p:cNvPr>
          <p:cNvSpPr>
            <a:spLocks noGrp="1"/>
          </p:cNvSpPr>
          <p:nvPr>
            <p:ph type="title"/>
          </p:nvPr>
        </p:nvSpPr>
        <p:spPr>
          <a:xfrm>
            <a:off x="1813622" y="2806326"/>
            <a:ext cx="8564756" cy="1245347"/>
          </a:xfrm>
        </p:spPr>
        <p:txBody>
          <a:bodyPr rtlCol="0"/>
          <a:lstStyle/>
          <a:p>
            <a:pPr rtl="0"/>
            <a:r>
              <a:rPr lang="es"/>
              <a:t>¿Qué se espera de los miembros de la red?</a:t>
            </a:r>
          </a:p>
        </p:txBody>
      </p:sp>
    </p:spTree>
    <p:extLst>
      <p:ext uri="{BB962C8B-B14F-4D97-AF65-F5344CB8AC3E}">
        <p14:creationId xmlns:p14="http://schemas.microsoft.com/office/powerpoint/2010/main" xmlns="" val="361536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F955C2A5-FE00-7123-E1ED-9AD285FFA59C}"/>
              </a:ext>
            </a:extLst>
          </p:cNvPr>
          <p:cNvSpPr>
            <a:spLocks noGrp="1"/>
          </p:cNvSpPr>
          <p:nvPr>
            <p:ph type="title"/>
          </p:nvPr>
        </p:nvSpPr>
        <p:spPr>
          <a:xfrm>
            <a:off x="1940232" y="2806326"/>
            <a:ext cx="8311537" cy="1245347"/>
          </a:xfrm>
        </p:spPr>
        <p:txBody>
          <a:bodyPr rtlCol="0"/>
          <a:lstStyle/>
          <a:p>
            <a:pPr rtl="0"/>
            <a:r>
              <a:rPr lang="es"/>
              <a:t>¿Qué es </a:t>
            </a:r>
            <a:r>
              <a:rPr lang="en-GB" dirty="0"/>
              <a:t/>
            </a:r>
            <a:br>
              <a:rPr lang="en-GB" dirty="0"/>
            </a:br>
            <a:r>
              <a:rPr lang="es"/>
              <a:t>«Construir Europa con las autoridades locales»?</a:t>
            </a:r>
            <a:endParaRPr lang="x-none" dirty="0"/>
          </a:p>
        </p:txBody>
      </p:sp>
      <p:sp>
        <p:nvSpPr>
          <p:cNvPr id="9" name="TextBox 8">
            <a:extLst>
              <a:ext uri="{FF2B5EF4-FFF2-40B4-BE49-F238E27FC236}">
                <a16:creationId xmlns:a16="http://schemas.microsoft.com/office/drawing/2014/main" xmlns="" id="{A602BFE9-4680-920E-EEA5-43AB375580F2}"/>
              </a:ext>
            </a:extLst>
          </p:cNvPr>
          <p:cNvSpPr txBox="1"/>
          <p:nvPr/>
        </p:nvSpPr>
        <p:spPr>
          <a:xfrm>
            <a:off x="7278624" y="-353568"/>
            <a:ext cx="184731" cy="369332"/>
          </a:xfrm>
          <a:prstGeom prst="rect">
            <a:avLst/>
          </a:prstGeom>
          <a:noFill/>
        </p:spPr>
        <p:txBody>
          <a:bodyPr wrap="none" rtlCol="0">
            <a:spAutoFit/>
          </a:bodyPr>
          <a:lstStyle/>
          <a:p>
            <a:pPr rtl="0"/>
            <a:endParaRPr lang="x-none" dirty="0"/>
          </a:p>
        </p:txBody>
      </p:sp>
    </p:spTree>
    <p:extLst>
      <p:ext uri="{BB962C8B-B14F-4D97-AF65-F5344CB8AC3E}">
        <p14:creationId xmlns:p14="http://schemas.microsoft.com/office/powerpoint/2010/main" xmlns="" val="37224236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26B4BEB9-B0A9-991C-CDC9-031351EFF9A9}"/>
              </a:ext>
            </a:extLst>
          </p:cNvPr>
          <p:cNvSpPr>
            <a:spLocks noGrp="1"/>
          </p:cNvSpPr>
          <p:nvPr>
            <p:ph type="body" idx="1"/>
          </p:nvPr>
        </p:nvSpPr>
        <p:spPr>
          <a:xfrm>
            <a:off x="1416384" y="368300"/>
            <a:ext cx="9359233" cy="6121399"/>
          </a:xfrm>
        </p:spPr>
        <p:txBody>
          <a:bodyPr rtlCol="0"/>
          <a:lstStyle/>
          <a:p>
            <a:pPr marL="457200" indent="-457200" algn="l" rtl="0">
              <a:buFont typeface="Arial" panose="020B0604020202020204" pitchFamily="34" charset="0"/>
              <a:buChar char="•"/>
            </a:pPr>
            <a:r>
              <a:rPr lang="es" b="1"/>
              <a:t>Entablar un diálogo </a:t>
            </a:r>
            <a:r>
              <a:rPr lang="es"/>
              <a:t>con los miembros de su circunscripción y los medios de comunicación locales en torno a las iniciativas y medidas políticas generales llevadas a cabo por la UE.</a:t>
            </a:r>
          </a:p>
          <a:p>
            <a:pPr marL="457200" indent="-457200" algn="l" rtl="0">
              <a:buFont typeface="Arial" panose="020B0604020202020204" pitchFamily="34" charset="0"/>
              <a:buChar char="•"/>
            </a:pPr>
            <a:endParaRPr lang="en-GB" dirty="0"/>
          </a:p>
          <a:p>
            <a:pPr marL="457200" indent="-457200" algn="l" rtl="0">
              <a:buFont typeface="Arial" panose="020B0604020202020204" pitchFamily="34" charset="0"/>
              <a:buChar char="•"/>
            </a:pPr>
            <a:r>
              <a:rPr lang="es" b="1"/>
              <a:t>Presentar las políticas,</a:t>
            </a:r>
            <a:r>
              <a:rPr lang="es"/>
              <a:t> acciones e iniciativas de la UE de forma objetiva, basándose en información precisa y fiable.</a:t>
            </a:r>
          </a:p>
          <a:p>
            <a:pPr marL="457200" indent="-457200" algn="l" rtl="0">
              <a:buFont typeface="Arial" panose="020B0604020202020204" pitchFamily="34" charset="0"/>
              <a:buChar char="•"/>
            </a:pPr>
            <a:endParaRPr lang="en-GB" dirty="0"/>
          </a:p>
          <a:p>
            <a:pPr marL="457200" indent="-457200" algn="l" rtl="0">
              <a:buFont typeface="Arial" panose="020B0604020202020204" pitchFamily="34" charset="0"/>
              <a:buChar char="•"/>
            </a:pPr>
            <a:r>
              <a:rPr lang="es" b="1"/>
              <a:t>Participar en las actividades de la red</a:t>
            </a:r>
            <a:r>
              <a:rPr lang="es"/>
              <a:t>, por ejemplo, respondiendo a aproximadamente dos encuestas al año.</a:t>
            </a:r>
          </a:p>
        </p:txBody>
      </p:sp>
      <p:sp>
        <p:nvSpPr>
          <p:cNvPr id="6" name="Title 5">
            <a:extLst>
              <a:ext uri="{FF2B5EF4-FFF2-40B4-BE49-F238E27FC236}">
                <a16:creationId xmlns:a16="http://schemas.microsoft.com/office/drawing/2014/main" xmlns="" id="{B710D934-D402-E8A6-16BD-7CDD977542A9}"/>
              </a:ext>
            </a:extLst>
          </p:cNvPr>
          <p:cNvSpPr>
            <a:spLocks noGrp="1"/>
          </p:cNvSpPr>
          <p:nvPr>
            <p:ph type="title"/>
          </p:nvPr>
        </p:nvSpPr>
        <p:spPr/>
        <p:txBody>
          <a:bodyPr rtlCol="0"/>
          <a:lstStyle/>
          <a:p>
            <a:pPr rtl="0"/>
            <a:r>
              <a:rPr lang="es"/>
              <a:t>¿Qué se espera de los miembros de la red?</a:t>
            </a:r>
          </a:p>
        </p:txBody>
      </p:sp>
    </p:spTree>
    <p:extLst>
      <p:ext uri="{BB962C8B-B14F-4D97-AF65-F5344CB8AC3E}">
        <p14:creationId xmlns:p14="http://schemas.microsoft.com/office/powerpoint/2010/main" xmlns="" val="30035734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26B4BEB9-B0A9-991C-CDC9-031351EFF9A9}"/>
              </a:ext>
            </a:extLst>
          </p:cNvPr>
          <p:cNvSpPr>
            <a:spLocks noGrp="1"/>
          </p:cNvSpPr>
          <p:nvPr>
            <p:ph type="body" idx="1"/>
          </p:nvPr>
        </p:nvSpPr>
        <p:spPr>
          <a:xfrm>
            <a:off x="1416384" y="368300"/>
            <a:ext cx="9359233" cy="6121399"/>
          </a:xfrm>
        </p:spPr>
        <p:txBody>
          <a:bodyPr rtlCol="0"/>
          <a:lstStyle/>
          <a:p>
            <a:pPr rtl="0"/>
            <a:r>
              <a:rPr lang="es" b="1"/>
              <a:t>¡Entre a formar parte de </a:t>
            </a:r>
            <a:r>
              <a:rPr lang="en-GB" dirty="0"/>
              <a:t/>
            </a:r>
            <a:br>
              <a:rPr lang="en-GB" dirty="0"/>
            </a:br>
            <a:r>
              <a:rPr lang="es"/>
              <a:t>esta alianza única entre </a:t>
            </a:r>
            <a:r>
              <a:rPr lang="en-GB" dirty="0"/>
              <a:t/>
            </a:r>
            <a:br>
              <a:rPr lang="en-GB" dirty="0"/>
            </a:br>
            <a:r>
              <a:rPr lang="es"/>
              <a:t>los niveles de gobernanza local y europeo </a:t>
            </a:r>
            <a:r>
              <a:rPr lang="en-GB" dirty="0"/>
              <a:t/>
            </a:r>
            <a:br>
              <a:rPr lang="en-GB" dirty="0"/>
            </a:br>
            <a:r>
              <a:rPr lang="es"/>
              <a:t>para comunicar sobre la UE!</a:t>
            </a:r>
          </a:p>
        </p:txBody>
      </p:sp>
      <p:sp>
        <p:nvSpPr>
          <p:cNvPr id="6" name="Title 5">
            <a:extLst>
              <a:ext uri="{FF2B5EF4-FFF2-40B4-BE49-F238E27FC236}">
                <a16:creationId xmlns:a16="http://schemas.microsoft.com/office/drawing/2014/main" xmlns="" id="{B710D934-D402-E8A6-16BD-7CDD977542A9}"/>
              </a:ext>
            </a:extLst>
          </p:cNvPr>
          <p:cNvSpPr>
            <a:spLocks noGrp="1"/>
          </p:cNvSpPr>
          <p:nvPr>
            <p:ph type="title"/>
          </p:nvPr>
        </p:nvSpPr>
        <p:spPr/>
        <p:txBody>
          <a:bodyPr rtlCol="0"/>
          <a:lstStyle/>
          <a:p>
            <a:pPr rtl="0"/>
            <a:r>
              <a:rPr lang="es"/>
              <a:t>¿Qué se espera de los miembros de la red?</a:t>
            </a:r>
          </a:p>
        </p:txBody>
      </p:sp>
    </p:spTree>
    <p:extLst>
      <p:ext uri="{BB962C8B-B14F-4D97-AF65-F5344CB8AC3E}">
        <p14:creationId xmlns:p14="http://schemas.microsoft.com/office/powerpoint/2010/main" xmlns="" val="37483818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EE3B22-65AF-337E-B2B2-A945EB6DBDE3}"/>
              </a:ext>
            </a:extLst>
          </p:cNvPr>
          <p:cNvSpPr>
            <a:spLocks noGrp="1"/>
          </p:cNvSpPr>
          <p:nvPr>
            <p:ph type="title"/>
          </p:nvPr>
        </p:nvSpPr>
        <p:spPr>
          <a:xfrm>
            <a:off x="1841758" y="2806326"/>
            <a:ext cx="8508485" cy="1245347"/>
          </a:xfrm>
        </p:spPr>
        <p:txBody>
          <a:bodyPr rtlCol="0"/>
          <a:lstStyle/>
          <a:p>
            <a:pPr rtl="0"/>
            <a:r>
              <a:rPr lang="es"/>
              <a:t>Únase a la red</a:t>
            </a:r>
            <a:r>
              <a:rPr lang="en-GB" dirty="0"/>
              <a:t/>
            </a:r>
            <a:br>
              <a:rPr lang="en-GB" dirty="0"/>
            </a:br>
            <a:r>
              <a:rPr lang="es" b="0"/>
              <a:t>¿Qué pasa después?</a:t>
            </a:r>
          </a:p>
        </p:txBody>
      </p:sp>
    </p:spTree>
    <p:extLst>
      <p:ext uri="{BB962C8B-B14F-4D97-AF65-F5344CB8AC3E}">
        <p14:creationId xmlns:p14="http://schemas.microsoft.com/office/powerpoint/2010/main" xmlns="" val="181139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26B4BEB9-B0A9-991C-CDC9-031351EFF9A9}"/>
              </a:ext>
            </a:extLst>
          </p:cNvPr>
          <p:cNvSpPr>
            <a:spLocks noGrp="1"/>
          </p:cNvSpPr>
          <p:nvPr>
            <p:ph type="body" idx="1"/>
          </p:nvPr>
        </p:nvSpPr>
        <p:spPr>
          <a:xfrm>
            <a:off x="1416384" y="368300"/>
            <a:ext cx="9359233" cy="6121399"/>
          </a:xfrm>
        </p:spPr>
        <p:txBody>
          <a:bodyPr rtlCol="0"/>
          <a:lstStyle/>
          <a:p>
            <a:pPr algn="l" rtl="0"/>
            <a:r>
              <a:rPr lang="es"/>
              <a:t>Una vez que la autoridades locales designadas son aceptadas como miembros del proyecto:</a:t>
            </a:r>
          </a:p>
          <a:p>
            <a:pPr algn="l" rtl="0"/>
            <a:endParaRPr lang="en-GB" dirty="0"/>
          </a:p>
          <a:p>
            <a:pPr marL="457200" indent="-457200" algn="l" rtl="0">
              <a:buFont typeface="Arial" panose="020B0604020202020204" pitchFamily="34" charset="0"/>
              <a:buChar char="•"/>
            </a:pPr>
            <a:r>
              <a:rPr lang="es" b="1"/>
              <a:t>reciben una confirmación </a:t>
            </a:r>
            <a:r>
              <a:rPr lang="es"/>
              <a:t>de su alta como miembros de la red</a:t>
            </a:r>
          </a:p>
          <a:p>
            <a:pPr algn="l" rtl="0"/>
            <a:endParaRPr lang="en-GB" dirty="0"/>
          </a:p>
          <a:p>
            <a:pPr marL="457200" indent="-457200" algn="l" rtl="0">
              <a:buFont typeface="Arial" panose="020B0604020202020204" pitchFamily="34" charset="0"/>
              <a:buChar char="•"/>
            </a:pPr>
            <a:r>
              <a:rPr lang="es" b="1"/>
              <a:t>reciben materiales de divulgación </a:t>
            </a:r>
            <a:r>
              <a:rPr lang="es"/>
              <a:t>con los que pueden dar visibilidad a su participación en el proyecto, como un certificado imprimible para el miembro, una placa de metal y un expositor enrollable para que la autoridad local pueda colocarlo en lugares de acceso público.</a:t>
            </a:r>
          </a:p>
        </p:txBody>
      </p:sp>
      <p:sp>
        <p:nvSpPr>
          <p:cNvPr id="6" name="Title 5">
            <a:extLst>
              <a:ext uri="{FF2B5EF4-FFF2-40B4-BE49-F238E27FC236}">
                <a16:creationId xmlns:a16="http://schemas.microsoft.com/office/drawing/2014/main" xmlns="" id="{B710D934-D402-E8A6-16BD-7CDD977542A9}"/>
              </a:ext>
            </a:extLst>
          </p:cNvPr>
          <p:cNvSpPr>
            <a:spLocks noGrp="1"/>
          </p:cNvSpPr>
          <p:nvPr>
            <p:ph type="title"/>
          </p:nvPr>
        </p:nvSpPr>
        <p:spPr/>
        <p:txBody>
          <a:bodyPr rtlCol="0"/>
          <a:lstStyle/>
          <a:p>
            <a:pPr rtl="0"/>
            <a:r>
              <a:rPr lang="es"/>
              <a:t>Únase a la red: ¿qué pasa después?</a:t>
            </a:r>
          </a:p>
        </p:txBody>
      </p:sp>
    </p:spTree>
    <p:extLst>
      <p:ext uri="{BB962C8B-B14F-4D97-AF65-F5344CB8AC3E}">
        <p14:creationId xmlns:p14="http://schemas.microsoft.com/office/powerpoint/2010/main" xmlns="" val="26446419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26B4BEB9-B0A9-991C-CDC9-031351EFF9A9}"/>
              </a:ext>
            </a:extLst>
          </p:cNvPr>
          <p:cNvSpPr>
            <a:spLocks noGrp="1"/>
          </p:cNvSpPr>
          <p:nvPr>
            <p:ph type="body" idx="1"/>
          </p:nvPr>
        </p:nvSpPr>
        <p:spPr>
          <a:xfrm>
            <a:off x="1416384" y="368300"/>
            <a:ext cx="9359233" cy="6121399"/>
          </a:xfrm>
        </p:spPr>
        <p:txBody>
          <a:bodyPr rtlCol="0"/>
          <a:lstStyle/>
          <a:p>
            <a:pPr marL="457200" indent="-457200" algn="l" rtl="0">
              <a:buFont typeface="Arial" panose="020B0604020202020204" pitchFamily="34" charset="0"/>
              <a:buChar char="•"/>
            </a:pPr>
            <a:r>
              <a:rPr lang="es" b="1"/>
              <a:t>aparecen en el listado</a:t>
            </a:r>
            <a:r>
              <a:rPr lang="es"/>
              <a:t> de miembros del proyecto de la página web de acceso público</a:t>
            </a:r>
          </a:p>
          <a:p>
            <a:pPr marL="457200" indent="-457200" algn="l" rtl="0">
              <a:buFont typeface="Arial" panose="020B0604020202020204" pitchFamily="34" charset="0"/>
              <a:buChar char="•"/>
            </a:pPr>
            <a:endParaRPr lang="en-GB" dirty="0"/>
          </a:p>
          <a:p>
            <a:pPr marL="457200" indent="-457200" algn="l" rtl="0">
              <a:buFont typeface="Arial" panose="020B0604020202020204" pitchFamily="34" charset="0"/>
              <a:buChar char="•"/>
            </a:pPr>
            <a:r>
              <a:rPr lang="es" b="1"/>
              <a:t>pueden acceder </a:t>
            </a:r>
            <a:r>
              <a:rPr lang="es"/>
              <a:t>a una plataforma de información en línea (véase a continuación)</a:t>
            </a:r>
          </a:p>
          <a:p>
            <a:pPr marL="457200" indent="-457200" algn="l" rtl="0">
              <a:buFont typeface="Arial" panose="020B0604020202020204" pitchFamily="34" charset="0"/>
              <a:buChar char="•"/>
            </a:pPr>
            <a:endParaRPr lang="en-GB" dirty="0"/>
          </a:p>
          <a:p>
            <a:pPr marL="457200" indent="-457200" algn="l" rtl="0">
              <a:buFont typeface="Arial" panose="020B0604020202020204" pitchFamily="34" charset="0"/>
              <a:buChar char="•"/>
            </a:pPr>
            <a:r>
              <a:rPr lang="es"/>
              <a:t>comienzan a recibir </a:t>
            </a:r>
            <a:r>
              <a:rPr lang="es" b="1"/>
              <a:t>material y actualizaciones</a:t>
            </a:r>
            <a:r>
              <a:rPr lang="es"/>
              <a:t> sobre las actividades del proyecto a través del correo electrónico</a:t>
            </a:r>
          </a:p>
          <a:p>
            <a:pPr marL="457200" indent="-457200" algn="l" rtl="0">
              <a:buFont typeface="Arial" panose="020B0604020202020204" pitchFamily="34" charset="0"/>
              <a:buChar char="•"/>
            </a:pPr>
            <a:endParaRPr lang="en-GB" dirty="0"/>
          </a:p>
          <a:p>
            <a:pPr algn="l" rtl="0"/>
            <a:r>
              <a:rPr lang="es"/>
              <a:t>Asimismo, las autoridades locales reciben una </a:t>
            </a:r>
            <a:r>
              <a:rPr lang="es" b="1"/>
              <a:t>encuesta de bienvenida</a:t>
            </a:r>
            <a:r>
              <a:rPr lang="es"/>
              <a:t> relativa a sus intereses y necesidades de información. También reciben invitaciones a reuniones informativas en línea y presenciales sobre sus temas de interés y necesidades de información.</a:t>
            </a:r>
          </a:p>
        </p:txBody>
      </p:sp>
      <p:sp>
        <p:nvSpPr>
          <p:cNvPr id="6" name="Title 5">
            <a:extLst>
              <a:ext uri="{FF2B5EF4-FFF2-40B4-BE49-F238E27FC236}">
                <a16:creationId xmlns:a16="http://schemas.microsoft.com/office/drawing/2014/main" xmlns="" id="{B710D934-D402-E8A6-16BD-7CDD977542A9}"/>
              </a:ext>
            </a:extLst>
          </p:cNvPr>
          <p:cNvSpPr>
            <a:spLocks noGrp="1"/>
          </p:cNvSpPr>
          <p:nvPr>
            <p:ph type="title"/>
          </p:nvPr>
        </p:nvSpPr>
        <p:spPr/>
        <p:txBody>
          <a:bodyPr rtlCol="0"/>
          <a:lstStyle/>
          <a:p>
            <a:pPr rtl="0"/>
            <a:r>
              <a:rPr lang="es"/>
              <a:t>Únase a la red: ¿qué pasa después?</a:t>
            </a:r>
          </a:p>
        </p:txBody>
      </p:sp>
    </p:spTree>
    <p:extLst>
      <p:ext uri="{BB962C8B-B14F-4D97-AF65-F5344CB8AC3E}">
        <p14:creationId xmlns:p14="http://schemas.microsoft.com/office/powerpoint/2010/main" xmlns="" val="22151142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EE3B22-65AF-337E-B2B2-A945EB6DBDE3}"/>
              </a:ext>
            </a:extLst>
          </p:cNvPr>
          <p:cNvSpPr>
            <a:spLocks noGrp="1"/>
          </p:cNvSpPr>
          <p:nvPr>
            <p:ph type="title"/>
          </p:nvPr>
        </p:nvSpPr>
        <p:spPr>
          <a:xfrm>
            <a:off x="2613650" y="2806326"/>
            <a:ext cx="6964700" cy="1245347"/>
          </a:xfrm>
        </p:spPr>
        <p:txBody>
          <a:bodyPr rtlCol="0"/>
          <a:lstStyle/>
          <a:p>
            <a:pPr rtl="0"/>
            <a:r>
              <a:rPr lang="es"/>
              <a:t>¿Cuánto dura la asociación?</a:t>
            </a:r>
          </a:p>
        </p:txBody>
      </p:sp>
    </p:spTree>
    <p:extLst>
      <p:ext uri="{BB962C8B-B14F-4D97-AF65-F5344CB8AC3E}">
        <p14:creationId xmlns:p14="http://schemas.microsoft.com/office/powerpoint/2010/main" xmlns="" val="28708589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26B4BEB9-B0A9-991C-CDC9-031351EFF9A9}"/>
              </a:ext>
            </a:extLst>
          </p:cNvPr>
          <p:cNvSpPr>
            <a:spLocks noGrp="1"/>
          </p:cNvSpPr>
          <p:nvPr>
            <p:ph type="body" idx="1"/>
          </p:nvPr>
        </p:nvSpPr>
        <p:spPr>
          <a:xfrm>
            <a:off x="1332710" y="368300"/>
            <a:ext cx="9526581" cy="6121399"/>
          </a:xfrm>
        </p:spPr>
        <p:txBody>
          <a:bodyPr rtlCol="0"/>
          <a:lstStyle/>
          <a:p>
            <a:pPr rtl="0"/>
            <a:r>
              <a:rPr lang="es"/>
              <a:t>En la solicitud la autoridad local indicará la fecha en la que finaliza su mandato como cargo electo. La autoridad local se compromete a nombrar un nuevo miembro una vez que dicho mandato concluya.</a:t>
            </a:r>
          </a:p>
          <a:p>
            <a:pPr rtl="0"/>
            <a:endParaRPr lang="en-GB" dirty="0"/>
          </a:p>
          <a:p>
            <a:pPr rtl="0"/>
            <a:r>
              <a:rPr lang="es"/>
              <a:t>La asociación se prolongará todo el tiempo de existencia de la red. </a:t>
            </a:r>
          </a:p>
          <a:p>
            <a:pPr rtl="0"/>
            <a:endParaRPr lang="en-GB" dirty="0"/>
          </a:p>
          <a:p>
            <a:pPr rtl="0"/>
            <a:r>
              <a:rPr lang="es"/>
              <a:t>Tanto los socios como la Comisión pueden poner fin a la asociación, mediante aviso por escrito con tres meses de antelación en el que soliciten una fecha de finalización.</a:t>
            </a:r>
          </a:p>
        </p:txBody>
      </p:sp>
      <p:sp>
        <p:nvSpPr>
          <p:cNvPr id="6" name="Title 5">
            <a:extLst>
              <a:ext uri="{FF2B5EF4-FFF2-40B4-BE49-F238E27FC236}">
                <a16:creationId xmlns:a16="http://schemas.microsoft.com/office/drawing/2014/main" xmlns="" id="{B710D934-D402-E8A6-16BD-7CDD977542A9}"/>
              </a:ext>
            </a:extLst>
          </p:cNvPr>
          <p:cNvSpPr>
            <a:spLocks noGrp="1"/>
          </p:cNvSpPr>
          <p:nvPr>
            <p:ph type="title"/>
          </p:nvPr>
        </p:nvSpPr>
        <p:spPr/>
        <p:txBody>
          <a:bodyPr rtlCol="0"/>
          <a:lstStyle/>
          <a:p>
            <a:pPr rtl="0"/>
            <a:r>
              <a:rPr lang="es"/>
              <a:t>Únase a la red: ¿qué pasa después?</a:t>
            </a:r>
          </a:p>
        </p:txBody>
      </p:sp>
    </p:spTree>
    <p:extLst>
      <p:ext uri="{BB962C8B-B14F-4D97-AF65-F5344CB8AC3E}">
        <p14:creationId xmlns:p14="http://schemas.microsoft.com/office/powerpoint/2010/main" xmlns="" val="5483050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EC2AB0-5F2E-EA52-22A1-2223D4F61161}"/>
              </a:ext>
            </a:extLst>
          </p:cNvPr>
          <p:cNvSpPr>
            <a:spLocks noGrp="1"/>
          </p:cNvSpPr>
          <p:nvPr>
            <p:ph type="title"/>
          </p:nvPr>
        </p:nvSpPr>
        <p:spPr/>
        <p:txBody>
          <a:bodyPr rtlCol="0"/>
          <a:lstStyle/>
          <a:p>
            <a:pPr rtl="0"/>
            <a:r>
              <a:rPr lang="es" b="0" dirty="0">
                <a:solidFill>
                  <a:schemeClr val="bg1"/>
                </a:solidFill>
              </a:rPr>
              <a:t>Página web del proyecto</a:t>
            </a:r>
            <a:r>
              <a:rPr lang="en-GB" dirty="0">
                <a:solidFill>
                  <a:schemeClr val="bg1"/>
                </a:solidFill>
              </a:rPr>
              <a:t/>
            </a:r>
            <a:br>
              <a:rPr lang="en-GB" dirty="0">
                <a:solidFill>
                  <a:schemeClr val="bg1"/>
                </a:solidFill>
              </a:rPr>
            </a:br>
            <a:r>
              <a:rPr lang="es" dirty="0">
                <a:solidFill>
                  <a:schemeClr val="bg1"/>
                </a:solidFill>
              </a:rPr>
              <a:t>«Construir Europa</a:t>
            </a:r>
            <a:r>
              <a:rPr lang="en-GB" dirty="0">
                <a:solidFill>
                  <a:schemeClr val="bg1"/>
                </a:solidFill>
              </a:rPr>
              <a:t/>
            </a:r>
            <a:br>
              <a:rPr lang="en-GB" dirty="0">
                <a:solidFill>
                  <a:schemeClr val="bg1"/>
                </a:solidFill>
              </a:rPr>
            </a:br>
            <a:r>
              <a:rPr lang="es" dirty="0">
                <a:solidFill>
                  <a:schemeClr val="bg1"/>
                </a:solidFill>
              </a:rPr>
              <a:t>con las autoridades locales»</a:t>
            </a:r>
            <a:endParaRPr lang="x-none" dirty="0">
              <a:solidFill>
                <a:schemeClr val="bg1"/>
              </a:solidFill>
            </a:endParaRPr>
          </a:p>
        </p:txBody>
      </p:sp>
    </p:spTree>
    <p:extLst>
      <p:ext uri="{BB962C8B-B14F-4D97-AF65-F5344CB8AC3E}">
        <p14:creationId xmlns:p14="http://schemas.microsoft.com/office/powerpoint/2010/main" xmlns="" val="18696024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1F4485-4319-D70E-71CA-6AF4BB7E628F}"/>
              </a:ext>
            </a:extLst>
          </p:cNvPr>
          <p:cNvSpPr>
            <a:spLocks noGrp="1"/>
          </p:cNvSpPr>
          <p:nvPr>
            <p:ph type="title"/>
          </p:nvPr>
        </p:nvSpPr>
        <p:spPr>
          <a:xfrm>
            <a:off x="442914" y="5726852"/>
            <a:ext cx="11306174" cy="574958"/>
          </a:xfrm>
        </p:spPr>
        <p:txBody>
          <a:bodyPr rtlCol="0"/>
          <a:lstStyle/>
          <a:p>
            <a:pPr rtl="0"/>
            <a:r>
              <a:rPr lang="es" sz="2400" b="0">
                <a:solidFill>
                  <a:schemeClr val="bg1"/>
                </a:solidFill>
              </a:rPr>
              <a:t>building-europe-with-local-councillors.europa.eu</a:t>
            </a:r>
            <a:endParaRPr lang="en-GB" sz="2400" b="0" dirty="0">
              <a:solidFill>
                <a:schemeClr val="bg1"/>
              </a:solidFill>
            </a:endParaRPr>
          </a:p>
        </p:txBody>
      </p:sp>
      <p:sp>
        <p:nvSpPr>
          <p:cNvPr id="3" name="Rectangle 2">
            <a:extLst>
              <a:ext uri="{FF2B5EF4-FFF2-40B4-BE49-F238E27FC236}">
                <a16:creationId xmlns:a16="http://schemas.microsoft.com/office/drawing/2014/main" xmlns="" id="{E8ED4E41-A96D-D550-AD5E-5370E0BD7BCA}"/>
              </a:ext>
            </a:extLst>
          </p:cNvPr>
          <p:cNvSpPr/>
          <p:nvPr/>
        </p:nvSpPr>
        <p:spPr>
          <a:xfrm>
            <a:off x="0" y="0"/>
            <a:ext cx="12192000" cy="5424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
              <a:t>v</a:t>
            </a:r>
          </a:p>
        </p:txBody>
      </p:sp>
      <p:pic>
        <p:nvPicPr>
          <p:cNvPr id="5" name="Picture 4" descr="Graphical user interface, text, application, website&#10;&#10;Description automatically generated">
            <a:extLst>
              <a:ext uri="{FF2B5EF4-FFF2-40B4-BE49-F238E27FC236}">
                <a16:creationId xmlns:a16="http://schemas.microsoft.com/office/drawing/2014/main" xmlns="" id="{4CFC214A-5D82-A038-502B-2F7E4E6A8410}"/>
              </a:ext>
            </a:extLst>
          </p:cNvPr>
          <p:cNvPicPr>
            <a:picLocks noChangeAspect="1"/>
          </p:cNvPicPr>
          <p:nvPr/>
        </p:nvPicPr>
        <p:blipFill rotWithShape="1">
          <a:blip r:embed="rId3"/>
          <a:srcRect t="6534" b="20326"/>
          <a:stretch/>
        </p:blipFill>
        <p:spPr>
          <a:xfrm>
            <a:off x="1" y="-13846"/>
            <a:ext cx="12214168" cy="5583382"/>
          </a:xfrm>
          <a:prstGeom prst="rect">
            <a:avLst/>
          </a:prstGeom>
        </p:spPr>
      </p:pic>
    </p:spTree>
    <p:extLst>
      <p:ext uri="{BB962C8B-B14F-4D97-AF65-F5344CB8AC3E}">
        <p14:creationId xmlns:p14="http://schemas.microsoft.com/office/powerpoint/2010/main" xmlns="" val="15370526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xmlns="" id="{E5C8347C-EA1C-2982-76F1-760A9FB2DCA6}"/>
              </a:ext>
            </a:extLst>
          </p:cNvPr>
          <p:cNvSpPr txBox="1">
            <a:spLocks/>
          </p:cNvSpPr>
          <p:nvPr/>
        </p:nvSpPr>
        <p:spPr>
          <a:xfrm>
            <a:off x="1416384" y="1133187"/>
            <a:ext cx="9359233" cy="4591626"/>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r>
              <a:rPr lang="es" b="1">
                <a:solidFill>
                  <a:schemeClr val="bg1"/>
                </a:solidFill>
              </a:rPr>
              <a:t>La página web del proyecto, disponible en todas las lenguas oficiales de la UE, contiene:</a:t>
            </a:r>
          </a:p>
          <a:p>
            <a:pPr marL="0" indent="0" rtl="0">
              <a:buNone/>
            </a:pPr>
            <a:endParaRPr lang="en-GB" dirty="0">
              <a:solidFill>
                <a:schemeClr val="bg1"/>
              </a:solidFill>
            </a:endParaRPr>
          </a:p>
          <a:p>
            <a:pPr marL="342900" indent="-342900" rtl="0"/>
            <a:r>
              <a:rPr lang="es">
                <a:solidFill>
                  <a:schemeClr val="bg1"/>
                </a:solidFill>
              </a:rPr>
              <a:t>el formulario de solicitud</a:t>
            </a:r>
          </a:p>
          <a:p>
            <a:pPr marL="342900" indent="-342900" rtl="0"/>
            <a:r>
              <a:rPr lang="es">
                <a:solidFill>
                  <a:schemeClr val="bg1"/>
                </a:solidFill>
              </a:rPr>
              <a:t>la lista actualizada de miembros del proyecto</a:t>
            </a:r>
          </a:p>
          <a:p>
            <a:pPr marL="342900" indent="-342900" rtl="0"/>
            <a:r>
              <a:rPr lang="es">
                <a:solidFill>
                  <a:schemeClr val="bg1"/>
                </a:solidFill>
              </a:rPr>
              <a:t>material de comunicación para posibles socios, miembros y agentes multiplicadores</a:t>
            </a:r>
          </a:p>
          <a:p>
            <a:pPr marL="342900" indent="-342900" rtl="0"/>
            <a:r>
              <a:rPr lang="es">
                <a:solidFill>
                  <a:schemeClr val="bg1"/>
                </a:solidFill>
              </a:rPr>
              <a:t>preguntas frecuentes con instrucciones útiles para posibles miembros</a:t>
            </a:r>
            <a:endParaRPr lang="en-US" dirty="0">
              <a:solidFill>
                <a:schemeClr val="bg1"/>
              </a:solidFill>
              <a:cs typeface="Calibri" panose="020F0502020204030204"/>
            </a:endParaRPr>
          </a:p>
          <a:p>
            <a:pPr marL="342900" indent="-342900" rtl="0"/>
            <a:r>
              <a:rPr lang="es">
                <a:solidFill>
                  <a:schemeClr val="bg1"/>
                </a:solidFill>
              </a:rPr>
              <a:t>posibilidad de suscribirse a alertas de noticias</a:t>
            </a:r>
            <a:endParaRPr lang="en-US" dirty="0">
              <a:solidFill>
                <a:schemeClr val="bg1"/>
              </a:solidFill>
              <a:cs typeface="Calibri" panose="020F0502020204030204"/>
            </a:endParaRPr>
          </a:p>
        </p:txBody>
      </p:sp>
    </p:spTree>
    <p:extLst>
      <p:ext uri="{BB962C8B-B14F-4D97-AF65-F5344CB8AC3E}">
        <p14:creationId xmlns:p14="http://schemas.microsoft.com/office/powerpoint/2010/main" xmlns="" val="251013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FC45FBBF-E594-9662-6268-1F668AEEDFF5}"/>
              </a:ext>
            </a:extLst>
          </p:cNvPr>
          <p:cNvSpPr>
            <a:spLocks noGrp="1"/>
          </p:cNvSpPr>
          <p:nvPr>
            <p:ph type="body" idx="1"/>
          </p:nvPr>
        </p:nvSpPr>
        <p:spPr>
          <a:xfrm>
            <a:off x="2018191" y="368300"/>
            <a:ext cx="8184927" cy="6121399"/>
          </a:xfrm>
        </p:spPr>
        <p:txBody>
          <a:bodyPr rtlCol="0"/>
          <a:lstStyle/>
          <a:p>
            <a:pPr lvl="0" rtl="0"/>
            <a:r>
              <a:rPr lang="es"/>
              <a:t>El proyecto de la UE</a:t>
            </a:r>
            <a:r>
              <a:rPr lang="en-GB" dirty="0"/>
              <a:t/>
            </a:r>
            <a:br>
              <a:rPr lang="en-GB" dirty="0"/>
            </a:br>
            <a:r>
              <a:rPr lang="es"/>
              <a:t> </a:t>
            </a:r>
            <a:r>
              <a:rPr lang="es" b="1"/>
              <a:t>«Construir Europa con las autoridades locales» </a:t>
            </a:r>
            <a:r>
              <a:rPr lang="es"/>
              <a:t>se asienta en la premisa de que la comunicación acerca de la UE es una responsabilidad compartida por todas las instituciones de la UE y las autoridades de los Estados miembros, empezando por el ámbito local. </a:t>
            </a:r>
          </a:p>
          <a:p>
            <a:pPr lvl="0" rtl="0"/>
            <a:endParaRPr lang="en-GB" dirty="0"/>
          </a:p>
          <a:p>
            <a:pPr lvl="0" rtl="0"/>
            <a:r>
              <a:rPr lang="es"/>
              <a:t>Su objetivo es </a:t>
            </a:r>
            <a:r>
              <a:rPr lang="en-GB" dirty="0"/>
              <a:t/>
            </a:r>
            <a:br>
              <a:rPr lang="en-GB" dirty="0"/>
            </a:br>
            <a:r>
              <a:rPr lang="es" b="1"/>
              <a:t>construir una red de representantes locales electos de la UE</a:t>
            </a:r>
            <a:r>
              <a:rPr lang="es"/>
              <a:t> especialmente dirigida a la comunicación acerca de la UE sobre el terreno.</a:t>
            </a:r>
          </a:p>
        </p:txBody>
      </p:sp>
      <p:sp>
        <p:nvSpPr>
          <p:cNvPr id="6" name="Title 5">
            <a:extLst>
              <a:ext uri="{FF2B5EF4-FFF2-40B4-BE49-F238E27FC236}">
                <a16:creationId xmlns:a16="http://schemas.microsoft.com/office/drawing/2014/main" xmlns="" id="{6D661DAB-B128-3298-F56F-71508B5BEDE6}"/>
              </a:ext>
            </a:extLst>
          </p:cNvPr>
          <p:cNvSpPr>
            <a:spLocks noGrp="1"/>
          </p:cNvSpPr>
          <p:nvPr>
            <p:ph type="title"/>
          </p:nvPr>
        </p:nvSpPr>
        <p:spPr/>
        <p:txBody>
          <a:bodyPr rtlCol="0"/>
          <a:lstStyle/>
          <a:p>
            <a:pPr rtl="0"/>
            <a:r>
              <a:rPr lang="es">
                <a:cs typeface="Calibri"/>
              </a:rPr>
              <a:t>¿Qué es «Construir Europa con las autoridades locales»?</a:t>
            </a:r>
            <a:endParaRPr lang="x-none" dirty="0"/>
          </a:p>
        </p:txBody>
      </p:sp>
    </p:spTree>
    <p:extLst>
      <p:ext uri="{BB962C8B-B14F-4D97-AF65-F5344CB8AC3E}">
        <p14:creationId xmlns:p14="http://schemas.microsoft.com/office/powerpoint/2010/main" xmlns="" val="26961178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5239F4EA-1C5B-2046-C59C-5A5373A0B834}"/>
              </a:ext>
            </a:extLst>
          </p:cNvPr>
          <p:cNvSpPr>
            <a:spLocks noGrp="1"/>
          </p:cNvSpPr>
          <p:nvPr>
            <p:ph type="title"/>
          </p:nvPr>
        </p:nvSpPr>
        <p:spPr>
          <a:xfrm>
            <a:off x="1523676" y="2806326"/>
            <a:ext cx="9144649" cy="1245347"/>
          </a:xfrm>
        </p:spPr>
        <p:txBody>
          <a:bodyPr rtlCol="0"/>
          <a:lstStyle/>
          <a:p>
            <a:pPr rtl="0"/>
            <a:r>
              <a:rPr lang="es"/>
              <a:t>Plataforma de comunicación en línea para miembros</a:t>
            </a:r>
          </a:p>
        </p:txBody>
      </p:sp>
    </p:spTree>
    <p:extLst>
      <p:ext uri="{BB962C8B-B14F-4D97-AF65-F5344CB8AC3E}">
        <p14:creationId xmlns:p14="http://schemas.microsoft.com/office/powerpoint/2010/main" xmlns="" val="10683179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26B4BEB9-B0A9-991C-CDC9-031351EFF9A9}"/>
              </a:ext>
            </a:extLst>
          </p:cNvPr>
          <p:cNvSpPr>
            <a:spLocks noGrp="1"/>
          </p:cNvSpPr>
          <p:nvPr>
            <p:ph type="body" idx="1"/>
          </p:nvPr>
        </p:nvSpPr>
        <p:spPr>
          <a:xfrm>
            <a:off x="1830137" y="368300"/>
            <a:ext cx="8531726" cy="6121399"/>
          </a:xfrm>
        </p:spPr>
        <p:txBody>
          <a:bodyPr rtlCol="0"/>
          <a:lstStyle/>
          <a:p>
            <a:pPr rtl="0"/>
            <a:r>
              <a:rPr lang="es"/>
              <a:t>La plataforma de comunicación en línea para miembros de «Construir Europa con las autoridades locales» se encuentra alojada </a:t>
            </a:r>
            <a:r>
              <a:rPr lang="en-GB" dirty="0"/>
              <a:t/>
            </a:r>
            <a:br>
              <a:rPr lang="en-GB" dirty="0"/>
            </a:br>
            <a:r>
              <a:rPr lang="es"/>
              <a:t>en la </a:t>
            </a:r>
            <a:r>
              <a:rPr lang="es" b="1"/>
              <a:t>plataforma Futurium de la Comisión Europea</a:t>
            </a:r>
            <a:r>
              <a:rPr lang="es"/>
              <a:t> (https://futurium.ec.europa.eu).</a:t>
            </a:r>
          </a:p>
          <a:p>
            <a:pPr rtl="0"/>
            <a:endParaRPr lang="en-GB" dirty="0"/>
          </a:p>
          <a:p>
            <a:pPr rtl="0"/>
            <a:r>
              <a:rPr lang="es"/>
              <a:t>Los miembros deben crear una cuenta </a:t>
            </a:r>
            <a:r>
              <a:rPr lang="es" b="1"/>
              <a:t>EU login </a:t>
            </a:r>
            <a:r>
              <a:rPr lang="en-GB" b="1" dirty="0"/>
              <a:t/>
            </a:r>
            <a:br>
              <a:rPr lang="en-GB" b="1" dirty="0"/>
            </a:br>
            <a:r>
              <a:rPr lang="es"/>
              <a:t>para poder acceder a la plataforma. </a:t>
            </a:r>
          </a:p>
        </p:txBody>
      </p:sp>
      <p:sp>
        <p:nvSpPr>
          <p:cNvPr id="6" name="Title 5">
            <a:extLst>
              <a:ext uri="{FF2B5EF4-FFF2-40B4-BE49-F238E27FC236}">
                <a16:creationId xmlns:a16="http://schemas.microsoft.com/office/drawing/2014/main" xmlns="" id="{B710D934-D402-E8A6-16BD-7CDD977542A9}"/>
              </a:ext>
            </a:extLst>
          </p:cNvPr>
          <p:cNvSpPr>
            <a:spLocks noGrp="1"/>
          </p:cNvSpPr>
          <p:nvPr>
            <p:ph type="title"/>
          </p:nvPr>
        </p:nvSpPr>
        <p:spPr/>
        <p:txBody>
          <a:bodyPr rtlCol="0"/>
          <a:lstStyle/>
          <a:p>
            <a:pPr rtl="0"/>
            <a:r>
              <a:rPr lang="es"/>
              <a:t>Plataforma de comunicación en línea para miembros</a:t>
            </a:r>
          </a:p>
        </p:txBody>
      </p:sp>
    </p:spTree>
    <p:extLst>
      <p:ext uri="{BB962C8B-B14F-4D97-AF65-F5344CB8AC3E}">
        <p14:creationId xmlns:p14="http://schemas.microsoft.com/office/powerpoint/2010/main" xmlns="" val="25227608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A7664D3D-C573-861A-EA9E-159CA9D4EEDB}"/>
              </a:ext>
            </a:extLst>
          </p:cNvPr>
          <p:cNvSpPr>
            <a:spLocks noGrp="1"/>
          </p:cNvSpPr>
          <p:nvPr>
            <p:ph type="body" idx="1"/>
          </p:nvPr>
        </p:nvSpPr>
        <p:spPr>
          <a:xfrm>
            <a:off x="1620766" y="368300"/>
            <a:ext cx="8950469" cy="6121399"/>
          </a:xfrm>
        </p:spPr>
        <p:txBody>
          <a:bodyPr rtlCol="0"/>
          <a:lstStyle/>
          <a:p>
            <a:pPr algn="l" rtl="0"/>
            <a:r>
              <a:rPr lang="es"/>
              <a:t>¿Qué contenidos ofrece la plataforma?</a:t>
            </a:r>
          </a:p>
          <a:p>
            <a:pPr algn="l" rtl="0"/>
            <a:endParaRPr lang="en-GB" dirty="0"/>
          </a:p>
          <a:p>
            <a:pPr marL="457200" indent="-457200" algn="l" rtl="0">
              <a:buFont typeface="Arial" panose="020B0604020202020204" pitchFamily="34" charset="0"/>
              <a:buChar char="•"/>
            </a:pPr>
            <a:r>
              <a:rPr lang="es" b="1"/>
              <a:t>Información</a:t>
            </a:r>
            <a:r>
              <a:rPr lang="es"/>
              <a:t> sobre los temas de interés y las necesidades de información comunicadas por los miembros en la encuesta de bienvenida</a:t>
            </a:r>
          </a:p>
          <a:p>
            <a:pPr marL="457200" indent="-457200" algn="l" rtl="0">
              <a:buFont typeface="Arial" panose="020B0604020202020204" pitchFamily="34" charset="0"/>
              <a:buChar char="•"/>
            </a:pPr>
            <a:endParaRPr lang="en-GB" dirty="0"/>
          </a:p>
          <a:p>
            <a:pPr marL="457200" indent="-457200" algn="l" rtl="0">
              <a:buFont typeface="Arial" panose="020B0604020202020204" pitchFamily="34" charset="0"/>
              <a:buChar char="•"/>
            </a:pPr>
            <a:r>
              <a:rPr lang="es"/>
              <a:t>Un </a:t>
            </a:r>
            <a:r>
              <a:rPr lang="es" b="1"/>
              <a:t>foro de debate </a:t>
            </a:r>
            <a:r>
              <a:rPr lang="es"/>
              <a:t>para el aprendizaje mutuo de los miembros y el intercambio de experiencias</a:t>
            </a:r>
          </a:p>
        </p:txBody>
      </p:sp>
      <p:sp>
        <p:nvSpPr>
          <p:cNvPr id="9" name="Title 8">
            <a:extLst>
              <a:ext uri="{FF2B5EF4-FFF2-40B4-BE49-F238E27FC236}">
                <a16:creationId xmlns:a16="http://schemas.microsoft.com/office/drawing/2014/main" xmlns="" id="{6C51FCB3-67E1-536D-EB5F-21ED63B27435}"/>
              </a:ext>
            </a:extLst>
          </p:cNvPr>
          <p:cNvSpPr>
            <a:spLocks noGrp="1"/>
          </p:cNvSpPr>
          <p:nvPr>
            <p:ph type="title"/>
          </p:nvPr>
        </p:nvSpPr>
        <p:spPr/>
        <p:txBody>
          <a:bodyPr rtlCol="0"/>
          <a:lstStyle/>
          <a:p>
            <a:pPr rtl="0"/>
            <a:r>
              <a:rPr lang="es"/>
              <a:t>Plataforma de comunicación en línea para miembros</a:t>
            </a:r>
            <a:endParaRPr lang="x-none" dirty="0"/>
          </a:p>
        </p:txBody>
      </p:sp>
    </p:spTree>
    <p:extLst>
      <p:ext uri="{BB962C8B-B14F-4D97-AF65-F5344CB8AC3E}">
        <p14:creationId xmlns:p14="http://schemas.microsoft.com/office/powerpoint/2010/main" xmlns="" val="21684369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A7664D3D-C573-861A-EA9E-159CA9D4EEDB}"/>
              </a:ext>
            </a:extLst>
          </p:cNvPr>
          <p:cNvSpPr>
            <a:spLocks noGrp="1"/>
          </p:cNvSpPr>
          <p:nvPr>
            <p:ph type="body" idx="1"/>
          </p:nvPr>
        </p:nvSpPr>
        <p:spPr>
          <a:xfrm>
            <a:off x="1620766" y="368300"/>
            <a:ext cx="8950469" cy="6121399"/>
          </a:xfrm>
        </p:spPr>
        <p:txBody>
          <a:bodyPr rtlCol="0"/>
          <a:lstStyle/>
          <a:p>
            <a:pPr marL="457200" indent="-457200" algn="l" rtl="0">
              <a:buFont typeface="Arial" panose="020B0604020202020204" pitchFamily="34" charset="0"/>
              <a:buChar char="•"/>
            </a:pPr>
            <a:r>
              <a:rPr lang="es"/>
              <a:t>Una selección de </a:t>
            </a:r>
            <a:r>
              <a:rPr lang="es" b="1"/>
              <a:t>materiales informativos</a:t>
            </a:r>
          </a:p>
          <a:p>
            <a:pPr algn="l" rtl="0"/>
            <a:endParaRPr lang="en-GB" dirty="0"/>
          </a:p>
          <a:p>
            <a:pPr marL="457200" indent="-457200" algn="l" rtl="0">
              <a:buFont typeface="Arial" panose="020B0604020202020204" pitchFamily="34" charset="0"/>
              <a:buChar char="•"/>
            </a:pPr>
            <a:r>
              <a:rPr lang="es" b="1"/>
              <a:t>Calendario </a:t>
            </a:r>
            <a:r>
              <a:rPr lang="es"/>
              <a:t>de eventos en línea y presenciales</a:t>
            </a:r>
          </a:p>
          <a:p>
            <a:pPr algn="l" rtl="0"/>
            <a:endParaRPr lang="en-GB" dirty="0"/>
          </a:p>
          <a:p>
            <a:pPr marL="457200" indent="-457200" algn="l" rtl="0">
              <a:buFont typeface="Arial" panose="020B0604020202020204" pitchFamily="34" charset="0"/>
              <a:buChar char="•"/>
            </a:pPr>
            <a:r>
              <a:rPr lang="es" b="1"/>
              <a:t>Grupo conjunto</a:t>
            </a:r>
            <a:r>
              <a:rPr lang="es"/>
              <a:t> con miembros de la Red europea de corresponsales regionales y locales de la UE del Comité de las Regiones (véase la siguiente diapositiva)</a:t>
            </a:r>
          </a:p>
        </p:txBody>
      </p:sp>
      <p:sp>
        <p:nvSpPr>
          <p:cNvPr id="9" name="Title 8">
            <a:extLst>
              <a:ext uri="{FF2B5EF4-FFF2-40B4-BE49-F238E27FC236}">
                <a16:creationId xmlns:a16="http://schemas.microsoft.com/office/drawing/2014/main" xmlns="" id="{6C51FCB3-67E1-536D-EB5F-21ED63B27435}"/>
              </a:ext>
            </a:extLst>
          </p:cNvPr>
          <p:cNvSpPr>
            <a:spLocks noGrp="1"/>
          </p:cNvSpPr>
          <p:nvPr>
            <p:ph type="title"/>
          </p:nvPr>
        </p:nvSpPr>
        <p:spPr/>
        <p:txBody>
          <a:bodyPr rtlCol="0"/>
          <a:lstStyle/>
          <a:p>
            <a:pPr rtl="0"/>
            <a:r>
              <a:rPr lang="es"/>
              <a:t>Plataforma de comunicación en línea para miembros</a:t>
            </a:r>
            <a:endParaRPr lang="x-none" dirty="0"/>
          </a:p>
        </p:txBody>
      </p:sp>
    </p:spTree>
    <p:extLst>
      <p:ext uri="{BB962C8B-B14F-4D97-AF65-F5344CB8AC3E}">
        <p14:creationId xmlns:p14="http://schemas.microsoft.com/office/powerpoint/2010/main" xmlns="" val="18042658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BDFEAC-897F-4E3B-9004-F464DB20B1CC}"/>
              </a:ext>
            </a:extLst>
          </p:cNvPr>
          <p:cNvSpPr>
            <a:spLocks noGrp="1"/>
          </p:cNvSpPr>
          <p:nvPr>
            <p:ph type="title"/>
          </p:nvPr>
        </p:nvSpPr>
        <p:spPr>
          <a:xfrm>
            <a:off x="2493602" y="2806326"/>
            <a:ext cx="7204796" cy="1245347"/>
          </a:xfrm>
        </p:spPr>
        <p:txBody>
          <a:bodyPr rtlCol="0"/>
          <a:lstStyle/>
          <a:p>
            <a:pPr rtl="0"/>
            <a:r>
              <a:rPr lang="es"/>
              <a:t>Colaboración con el Comité </a:t>
            </a:r>
            <a:r>
              <a:rPr lang="en-GB" dirty="0"/>
              <a:t/>
            </a:r>
            <a:br>
              <a:rPr lang="en-GB" dirty="0"/>
            </a:br>
            <a:r>
              <a:rPr lang="es"/>
              <a:t>de las Regiones</a:t>
            </a:r>
          </a:p>
        </p:txBody>
      </p:sp>
    </p:spTree>
    <p:extLst>
      <p:ext uri="{BB962C8B-B14F-4D97-AF65-F5344CB8AC3E}">
        <p14:creationId xmlns:p14="http://schemas.microsoft.com/office/powerpoint/2010/main" xmlns="" val="22704958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B4E7FD8C-8D9B-E8C5-2882-57DCBB529E0D}"/>
              </a:ext>
            </a:extLst>
          </p:cNvPr>
          <p:cNvSpPr>
            <a:spLocks noGrp="1"/>
          </p:cNvSpPr>
          <p:nvPr>
            <p:ph type="body" idx="1"/>
          </p:nvPr>
        </p:nvSpPr>
        <p:spPr>
          <a:xfrm>
            <a:off x="1284486" y="368300"/>
            <a:ext cx="9623029" cy="6121399"/>
          </a:xfrm>
        </p:spPr>
        <p:txBody>
          <a:bodyPr rtlCol="0"/>
          <a:lstStyle/>
          <a:p>
            <a:pPr rtl="0"/>
            <a:r>
              <a:rPr lang="es"/>
              <a:t>La red</a:t>
            </a:r>
            <a:r>
              <a:rPr lang="es" b="1"/>
              <a:t> «Construir Europa con las autoridades locales»</a:t>
            </a:r>
            <a:r>
              <a:rPr lang="es"/>
              <a:t> </a:t>
            </a:r>
            <a:r>
              <a:rPr lang="en-GB" dirty="0"/>
              <a:t/>
            </a:r>
            <a:br>
              <a:rPr lang="en-GB" dirty="0"/>
            </a:br>
            <a:r>
              <a:rPr lang="es"/>
              <a:t>se beneficia de una estrecha coordinación con la </a:t>
            </a:r>
            <a:r>
              <a:rPr lang="en-GB" dirty="0"/>
              <a:t/>
            </a:r>
            <a:br>
              <a:rPr lang="en-GB" dirty="0"/>
            </a:br>
            <a:r>
              <a:rPr lang="es" b="1"/>
              <a:t>La Red europea de corresponsales regionales y locales de la UE del Comité de las Regiones.</a:t>
            </a:r>
          </a:p>
          <a:p>
            <a:pPr rtl="0"/>
            <a:endParaRPr lang="en-GB" dirty="0"/>
          </a:p>
          <a:p>
            <a:pPr rtl="0"/>
            <a:r>
              <a:rPr lang="es"/>
              <a:t>La Red europea de corresponsales regionales y locales de la UE fue creada por el Comité Europeo de las Regiones (CdR) en 2021 y comparte algunos de los objetivos de nuestra red, como ampliar los conocimientos sobre políticas de la UE entre las autoridades locales y brindarles apoyo en las actividades relacionadas con la UE. </a:t>
            </a:r>
          </a:p>
        </p:txBody>
      </p:sp>
      <p:sp>
        <p:nvSpPr>
          <p:cNvPr id="3" name="Title 2">
            <a:extLst>
              <a:ext uri="{FF2B5EF4-FFF2-40B4-BE49-F238E27FC236}">
                <a16:creationId xmlns:a16="http://schemas.microsoft.com/office/drawing/2014/main" xmlns="" id="{D8375A65-E840-042C-66B7-4E47C51AD0D3}"/>
              </a:ext>
            </a:extLst>
          </p:cNvPr>
          <p:cNvSpPr>
            <a:spLocks noGrp="1"/>
          </p:cNvSpPr>
          <p:nvPr>
            <p:ph type="title"/>
          </p:nvPr>
        </p:nvSpPr>
        <p:spPr/>
        <p:txBody>
          <a:bodyPr rtlCol="0"/>
          <a:lstStyle/>
          <a:p>
            <a:pPr rtl="0"/>
            <a:r>
              <a:rPr lang="es"/>
              <a:t>Colaboración con el Comité de las Regiones</a:t>
            </a:r>
            <a:endParaRPr lang="x-none" dirty="0"/>
          </a:p>
        </p:txBody>
      </p:sp>
    </p:spTree>
    <p:extLst>
      <p:ext uri="{BB962C8B-B14F-4D97-AF65-F5344CB8AC3E}">
        <p14:creationId xmlns:p14="http://schemas.microsoft.com/office/powerpoint/2010/main" xmlns="" val="23000574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B4E7FD8C-8D9B-E8C5-2882-57DCBB529E0D}"/>
              </a:ext>
            </a:extLst>
          </p:cNvPr>
          <p:cNvSpPr>
            <a:spLocks noGrp="1"/>
          </p:cNvSpPr>
          <p:nvPr>
            <p:ph type="body" idx="1"/>
          </p:nvPr>
        </p:nvSpPr>
        <p:spPr>
          <a:xfrm>
            <a:off x="1284486" y="368300"/>
            <a:ext cx="9623029" cy="6121399"/>
          </a:xfrm>
        </p:spPr>
        <p:txBody>
          <a:bodyPr rtlCol="0"/>
          <a:lstStyle/>
          <a:p>
            <a:pPr rtl="0"/>
            <a:r>
              <a:rPr lang="es"/>
              <a:t>Nuestra red se centra fundamentalmente en la comunicación con los ciudadanos, mientras que el cometido de la red del Comité de las Regiones es establecer vínculos con la labor de los miembros del Comité de las Regiones. </a:t>
            </a:r>
          </a:p>
          <a:p>
            <a:pPr rtl="0"/>
            <a:endParaRPr lang="en-GB" dirty="0"/>
          </a:p>
          <a:p>
            <a:pPr rtl="0"/>
            <a:r>
              <a:rPr lang="es" b="1">
                <a:solidFill>
                  <a:srgbClr val="FFFF00"/>
                </a:solidFill>
              </a:rPr>
              <a:t>¡Puede entrar a formar parte de ambas redes!</a:t>
            </a:r>
          </a:p>
        </p:txBody>
      </p:sp>
      <p:sp>
        <p:nvSpPr>
          <p:cNvPr id="3" name="Title 2">
            <a:extLst>
              <a:ext uri="{FF2B5EF4-FFF2-40B4-BE49-F238E27FC236}">
                <a16:creationId xmlns:a16="http://schemas.microsoft.com/office/drawing/2014/main" xmlns="" id="{D8375A65-E840-042C-66B7-4E47C51AD0D3}"/>
              </a:ext>
            </a:extLst>
          </p:cNvPr>
          <p:cNvSpPr>
            <a:spLocks noGrp="1"/>
          </p:cNvSpPr>
          <p:nvPr>
            <p:ph type="title"/>
          </p:nvPr>
        </p:nvSpPr>
        <p:spPr/>
        <p:txBody>
          <a:bodyPr rtlCol="0"/>
          <a:lstStyle/>
          <a:p>
            <a:pPr rtl="0"/>
            <a:r>
              <a:rPr lang="es"/>
              <a:t>Colaboración con el Comité de las Regiones</a:t>
            </a:r>
            <a:endParaRPr lang="x-none" dirty="0"/>
          </a:p>
        </p:txBody>
      </p:sp>
    </p:spTree>
    <p:extLst>
      <p:ext uri="{BB962C8B-B14F-4D97-AF65-F5344CB8AC3E}">
        <p14:creationId xmlns:p14="http://schemas.microsoft.com/office/powerpoint/2010/main" xmlns="" val="5739465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xmlns="" id="{FD1C487E-34F6-103F-B862-C5F70DBE4A97}"/>
              </a:ext>
            </a:extLst>
          </p:cNvPr>
          <p:cNvSpPr>
            <a:spLocks noGrp="1"/>
          </p:cNvSpPr>
          <p:nvPr>
            <p:ph type="body" idx="1"/>
          </p:nvPr>
        </p:nvSpPr>
        <p:spPr>
          <a:xfrm>
            <a:off x="1644704" y="368300"/>
            <a:ext cx="8902592" cy="6121399"/>
          </a:xfrm>
        </p:spPr>
        <p:txBody>
          <a:bodyPr rtlCol="0"/>
          <a:lstStyle/>
          <a:p>
            <a:pPr rtl="0"/>
            <a:r>
              <a:rPr lang="es" b="1">
                <a:solidFill>
                  <a:srgbClr val="FFFF00"/>
                </a:solidFill>
              </a:rPr>
              <a:t>La función de Netcompany-Intrasoft</a:t>
            </a:r>
          </a:p>
          <a:p>
            <a:pPr rtl="0"/>
            <a:endParaRPr lang="en-GB" dirty="0"/>
          </a:p>
          <a:p>
            <a:pPr rtl="0"/>
            <a:r>
              <a:rPr lang="es"/>
              <a:t>Netcompany-Intrasoft ha suscrito un contrato con la Comisión para realizar una serie de actividades relacionadas con el proyecto y ofrecer apoyo a todos los miembros en su idioma.</a:t>
            </a:r>
          </a:p>
          <a:p>
            <a:pPr rtl="0"/>
            <a:endParaRPr lang="en-GB" dirty="0"/>
          </a:p>
          <a:p>
            <a:pPr rtl="0"/>
            <a:r>
              <a:rPr lang="es"/>
              <a:t>Esta empresa pone a disposición de los miembros una persona de contacto para cada </a:t>
            </a:r>
            <a:r>
              <a:rPr lang="en-GB" dirty="0"/>
              <a:t/>
            </a:r>
            <a:br>
              <a:rPr lang="en-GB" dirty="0"/>
            </a:br>
            <a:r>
              <a:rPr lang="es"/>
              <a:t>país/idioma de la UE.</a:t>
            </a:r>
          </a:p>
        </p:txBody>
      </p:sp>
      <p:sp>
        <p:nvSpPr>
          <p:cNvPr id="9" name="Title 8">
            <a:extLst>
              <a:ext uri="{FF2B5EF4-FFF2-40B4-BE49-F238E27FC236}">
                <a16:creationId xmlns:a16="http://schemas.microsoft.com/office/drawing/2014/main" xmlns="" id="{234EEDF6-F42B-D4B5-3084-A7E6501B68FE}"/>
              </a:ext>
            </a:extLst>
          </p:cNvPr>
          <p:cNvSpPr>
            <a:spLocks noGrp="1"/>
          </p:cNvSpPr>
          <p:nvPr>
            <p:ph type="title"/>
          </p:nvPr>
        </p:nvSpPr>
        <p:spPr/>
        <p:txBody>
          <a:bodyPr rtlCol="0"/>
          <a:lstStyle/>
          <a:p>
            <a:pPr rtl="0"/>
            <a:r>
              <a:rPr lang="es"/>
              <a:t>La función de Netcompany/Intrasoft</a:t>
            </a:r>
            <a:endParaRPr lang="x-none" dirty="0"/>
          </a:p>
        </p:txBody>
      </p:sp>
    </p:spTree>
    <p:extLst>
      <p:ext uri="{BB962C8B-B14F-4D97-AF65-F5344CB8AC3E}">
        <p14:creationId xmlns:p14="http://schemas.microsoft.com/office/powerpoint/2010/main" xmlns="" val="26865410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xmlns="" id="{FD1C487E-34F6-103F-B862-C5F70DBE4A97}"/>
              </a:ext>
            </a:extLst>
          </p:cNvPr>
          <p:cNvSpPr>
            <a:spLocks noGrp="1"/>
          </p:cNvSpPr>
          <p:nvPr>
            <p:ph type="body" idx="1"/>
          </p:nvPr>
        </p:nvSpPr>
        <p:spPr>
          <a:xfrm>
            <a:off x="1644704" y="368300"/>
            <a:ext cx="8902592" cy="6121399"/>
          </a:xfrm>
        </p:spPr>
        <p:txBody>
          <a:bodyPr rtlCol="0"/>
          <a:lstStyle/>
          <a:p>
            <a:pPr rtl="0"/>
            <a:r>
              <a:rPr lang="es" b="1" dirty="0">
                <a:solidFill>
                  <a:srgbClr val="FFFF00"/>
                </a:solidFill>
              </a:rPr>
              <a:t>Construir Europa con las autoridades locales</a:t>
            </a:r>
            <a:r>
              <a:rPr lang="en-GB" b="1" dirty="0">
                <a:solidFill>
                  <a:srgbClr val="FFFF00"/>
                </a:solidFill>
              </a:rPr>
              <a:t/>
            </a:r>
            <a:br>
              <a:rPr lang="en-GB" b="1" dirty="0">
                <a:solidFill>
                  <a:srgbClr val="FFFF00"/>
                </a:solidFill>
              </a:rPr>
            </a:br>
            <a:r>
              <a:rPr lang="es" dirty="0"/>
              <a:t>El plazo de solicitud comienza </a:t>
            </a:r>
            <a:r>
              <a:rPr lang="es"/>
              <a:t>el </a:t>
            </a:r>
            <a:r>
              <a:rPr lang="es" smtClean="0"/>
              <a:t>22 </a:t>
            </a:r>
            <a:r>
              <a:rPr lang="es" dirty="0"/>
              <a:t>de junio de 2022</a:t>
            </a:r>
            <a:endParaRPr lang="en-GB" dirty="0"/>
          </a:p>
          <a:p>
            <a:pPr rtl="0"/>
            <a:endParaRPr lang="en-GB" dirty="0"/>
          </a:p>
          <a:p>
            <a:pPr rtl="0"/>
            <a:r>
              <a:rPr lang="es" dirty="0"/>
              <a:t>Si tiene alguna pregunta o necesita asistencia adicional, </a:t>
            </a:r>
            <a:r>
              <a:rPr lang="en-GB" dirty="0"/>
              <a:t/>
            </a:r>
            <a:br>
              <a:rPr lang="en-GB" dirty="0"/>
            </a:br>
            <a:r>
              <a:rPr lang="es" dirty="0"/>
              <a:t>póngase en contacto con </a:t>
            </a:r>
            <a:r>
              <a:rPr lang="es" b="1" dirty="0">
                <a:solidFill>
                  <a:srgbClr val="FFFF00"/>
                </a:solidFill>
              </a:rPr>
              <a:t>info@eu-councillors.eu</a:t>
            </a:r>
            <a:endParaRPr lang="en-GB" dirty="0"/>
          </a:p>
        </p:txBody>
      </p:sp>
      <p:sp>
        <p:nvSpPr>
          <p:cNvPr id="9" name="Title 8">
            <a:extLst>
              <a:ext uri="{FF2B5EF4-FFF2-40B4-BE49-F238E27FC236}">
                <a16:creationId xmlns:a16="http://schemas.microsoft.com/office/drawing/2014/main" xmlns="" id="{234EEDF6-F42B-D4B5-3084-A7E6501B68FE}"/>
              </a:ext>
            </a:extLst>
          </p:cNvPr>
          <p:cNvSpPr>
            <a:spLocks noGrp="1"/>
          </p:cNvSpPr>
          <p:nvPr>
            <p:ph type="title"/>
          </p:nvPr>
        </p:nvSpPr>
        <p:spPr/>
        <p:txBody>
          <a:bodyPr rtlCol="0"/>
          <a:lstStyle/>
          <a:p>
            <a:pPr rtl="0"/>
            <a:r>
              <a:rPr lang="es"/>
              <a:t>Construir Europa con las autoridades locales</a:t>
            </a:r>
          </a:p>
        </p:txBody>
      </p:sp>
    </p:spTree>
    <p:extLst>
      <p:ext uri="{BB962C8B-B14F-4D97-AF65-F5344CB8AC3E}">
        <p14:creationId xmlns:p14="http://schemas.microsoft.com/office/powerpoint/2010/main" xmlns="" val="3273523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0F5724-E1FF-AFF8-56E8-89D9FBA53D60}"/>
              </a:ext>
            </a:extLst>
          </p:cNvPr>
          <p:cNvSpPr>
            <a:spLocks noGrp="1"/>
          </p:cNvSpPr>
          <p:nvPr>
            <p:ph type="title"/>
          </p:nvPr>
        </p:nvSpPr>
        <p:spPr>
          <a:xfrm>
            <a:off x="442913" y="2806326"/>
            <a:ext cx="11306174" cy="1245347"/>
          </a:xfrm>
        </p:spPr>
        <p:txBody>
          <a:bodyPr rtlCol="0"/>
          <a:lstStyle/>
          <a:p>
            <a:pPr rtl="0"/>
            <a:r>
              <a:rPr lang="es">
                <a:solidFill>
                  <a:srgbClr val="FFFFFF"/>
                </a:solidFill>
              </a:rPr>
              <a:t>¡Gracias!</a:t>
            </a:r>
          </a:p>
        </p:txBody>
      </p:sp>
    </p:spTree>
    <p:extLst>
      <p:ext uri="{BB962C8B-B14F-4D97-AF65-F5344CB8AC3E}">
        <p14:creationId xmlns:p14="http://schemas.microsoft.com/office/powerpoint/2010/main" xmlns="" val="10120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AACCC9-8335-5610-EA10-EB17C553AD5E}"/>
              </a:ext>
            </a:extLst>
          </p:cNvPr>
          <p:cNvSpPr>
            <a:spLocks noGrp="1"/>
          </p:cNvSpPr>
          <p:nvPr>
            <p:ph type="title"/>
          </p:nvPr>
        </p:nvSpPr>
        <p:spPr>
          <a:xfrm>
            <a:off x="379828" y="2806326"/>
            <a:ext cx="11369259" cy="1245347"/>
          </a:xfrm>
          <a:prstGeom prst="rect">
            <a:avLst/>
          </a:prstGeom>
        </p:spPr>
        <p:txBody>
          <a:bodyPr rtlCol="0"/>
          <a:lstStyle/>
          <a:p>
            <a:pPr rtl="0"/>
            <a:r>
              <a:rPr lang="es">
                <a:solidFill>
                  <a:srgbClr val="FFFF00"/>
                </a:solidFill>
              </a:rPr>
              <a:t>La función de las asociaciones </a:t>
            </a:r>
            <a:r>
              <a:rPr lang="en-GB" dirty="0">
                <a:solidFill>
                  <a:srgbClr val="FFFF00"/>
                </a:solidFill>
              </a:rPr>
              <a:t/>
            </a:r>
            <a:br>
              <a:rPr lang="en-GB" dirty="0">
                <a:solidFill>
                  <a:srgbClr val="FFFF00"/>
                </a:solidFill>
              </a:rPr>
            </a:br>
            <a:r>
              <a:rPr lang="es">
                <a:solidFill>
                  <a:srgbClr val="FFFF00"/>
                </a:solidFill>
              </a:rPr>
              <a:t>de</a:t>
            </a:r>
            <a:r>
              <a:rPr lang="en-GB" dirty="0">
                <a:solidFill>
                  <a:srgbClr val="FFFF00"/>
                </a:solidFill>
              </a:rPr>
              <a:t/>
            </a:r>
            <a:br>
              <a:rPr lang="en-GB" dirty="0">
                <a:solidFill>
                  <a:srgbClr val="FFFF00"/>
                </a:solidFill>
              </a:rPr>
            </a:br>
            <a:r>
              <a:rPr lang="es">
                <a:solidFill>
                  <a:srgbClr val="FFFF00"/>
                </a:solidFill>
              </a:rPr>
              <a:t>entidades locales</a:t>
            </a:r>
          </a:p>
        </p:txBody>
      </p:sp>
    </p:spTree>
    <p:extLst>
      <p:ext uri="{BB962C8B-B14F-4D97-AF65-F5344CB8AC3E}">
        <p14:creationId xmlns:p14="http://schemas.microsoft.com/office/powerpoint/2010/main" xmlns="" val="1461841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FC45FBBF-E594-9662-6268-1F668AEEDFF5}"/>
              </a:ext>
            </a:extLst>
          </p:cNvPr>
          <p:cNvSpPr>
            <a:spLocks noGrp="1"/>
          </p:cNvSpPr>
          <p:nvPr>
            <p:ph type="body" idx="1"/>
          </p:nvPr>
        </p:nvSpPr>
        <p:spPr>
          <a:xfrm>
            <a:off x="2210801" y="368300"/>
            <a:ext cx="7770399" cy="6121399"/>
          </a:xfrm>
        </p:spPr>
        <p:txBody>
          <a:bodyPr rtlCol="0"/>
          <a:lstStyle/>
          <a:p>
            <a:pPr lvl="0" rtl="0"/>
            <a:r>
              <a:rPr lang="es"/>
              <a:t>Las asociaciones pueden desempeñar una función esencial </a:t>
            </a:r>
            <a:r>
              <a:rPr lang="en-GB" dirty="0"/>
              <a:t/>
            </a:r>
            <a:br>
              <a:rPr lang="en-GB" dirty="0"/>
            </a:br>
            <a:r>
              <a:rPr lang="es" b="1"/>
              <a:t>como agentes multiplicadores </a:t>
            </a:r>
            <a:r>
              <a:rPr lang="es"/>
              <a:t>capaces de hacer llegar la información a los municipios y sus autoridades locales.</a:t>
            </a:r>
          </a:p>
          <a:p>
            <a:pPr lvl="0" rtl="0"/>
            <a:endParaRPr lang="en-GB" dirty="0"/>
          </a:p>
          <a:p>
            <a:pPr lvl="0" rtl="0"/>
            <a:r>
              <a:rPr lang="es"/>
              <a:t>Contamos con su ayuda para </a:t>
            </a:r>
            <a:r>
              <a:rPr lang="es" b="1"/>
              <a:t>divulgar esta información todo lo posible</a:t>
            </a:r>
            <a:r>
              <a:rPr lang="es"/>
              <a:t> y alentar a las autoridades locales de la UE a postularse para entrar a formar parte de la red. </a:t>
            </a:r>
          </a:p>
        </p:txBody>
      </p:sp>
      <p:sp>
        <p:nvSpPr>
          <p:cNvPr id="4" name="Title 3">
            <a:extLst>
              <a:ext uri="{FF2B5EF4-FFF2-40B4-BE49-F238E27FC236}">
                <a16:creationId xmlns:a16="http://schemas.microsoft.com/office/drawing/2014/main" xmlns="" id="{0F4FBEF2-76E0-E78B-DFD0-961566A50F6C}"/>
              </a:ext>
            </a:extLst>
          </p:cNvPr>
          <p:cNvSpPr>
            <a:spLocks noGrp="1"/>
          </p:cNvSpPr>
          <p:nvPr>
            <p:ph type="title"/>
          </p:nvPr>
        </p:nvSpPr>
        <p:spPr/>
        <p:txBody>
          <a:bodyPr rtlCol="0"/>
          <a:lstStyle/>
          <a:p>
            <a:pPr rtl="0"/>
            <a:r>
              <a:rPr lang="es"/>
              <a:t>La función de las asociaciones de entidades locales</a:t>
            </a:r>
            <a:endParaRPr lang="x-none" dirty="0"/>
          </a:p>
        </p:txBody>
      </p:sp>
    </p:spTree>
    <p:extLst>
      <p:ext uri="{BB962C8B-B14F-4D97-AF65-F5344CB8AC3E}">
        <p14:creationId xmlns:p14="http://schemas.microsoft.com/office/powerpoint/2010/main" xmlns="" val="3025601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AACCC9-8335-5610-EA10-EB17C553AD5E}"/>
              </a:ext>
            </a:extLst>
          </p:cNvPr>
          <p:cNvSpPr>
            <a:spLocks noGrp="1"/>
          </p:cNvSpPr>
          <p:nvPr>
            <p:ph type="title"/>
          </p:nvPr>
        </p:nvSpPr>
        <p:spPr>
          <a:xfrm>
            <a:off x="442913" y="2806326"/>
            <a:ext cx="11306174" cy="1245347"/>
          </a:xfrm>
          <a:prstGeom prst="rect">
            <a:avLst/>
          </a:prstGeom>
        </p:spPr>
        <p:txBody>
          <a:bodyPr rtlCol="0"/>
          <a:lstStyle/>
          <a:p>
            <a:pPr rtl="0"/>
            <a:r>
              <a:rPr lang="es"/>
              <a:t>¿Quién puede participar en</a:t>
            </a:r>
            <a:r>
              <a:rPr lang="en-GB" dirty="0"/>
              <a:t/>
            </a:r>
            <a:br>
              <a:rPr lang="en-GB" dirty="0"/>
            </a:br>
            <a:r>
              <a:rPr lang="es"/>
              <a:t>el proyecto?</a:t>
            </a:r>
          </a:p>
        </p:txBody>
      </p:sp>
    </p:spTree>
    <p:extLst>
      <p:ext uri="{BB962C8B-B14F-4D97-AF65-F5344CB8AC3E}">
        <p14:creationId xmlns:p14="http://schemas.microsoft.com/office/powerpoint/2010/main" xmlns="" val="2131698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FC45FBBF-E594-9662-6268-1F668AEEDFF5}"/>
              </a:ext>
            </a:extLst>
          </p:cNvPr>
          <p:cNvSpPr>
            <a:spLocks noGrp="1"/>
          </p:cNvSpPr>
          <p:nvPr>
            <p:ph type="body" idx="1"/>
          </p:nvPr>
        </p:nvSpPr>
        <p:spPr>
          <a:xfrm>
            <a:off x="1715000" y="368300"/>
            <a:ext cx="8762000" cy="6121399"/>
          </a:xfrm>
        </p:spPr>
        <p:txBody>
          <a:bodyPr rtlCol="0"/>
          <a:lstStyle/>
          <a:p>
            <a:pPr lvl="0" rtl="0"/>
            <a:r>
              <a:rPr lang="es"/>
              <a:t>Invitamos a solicitar la participación en el proyecto a las autoridades locales de todos los tamaños, en especial, las más pequeñas (localidades de menos de 100 000 habitantes), que no suelen ser las principales destinatarias de las actividades de divulgación de la UE. </a:t>
            </a:r>
          </a:p>
          <a:p>
            <a:pPr lvl="0" rtl="0"/>
            <a:endParaRPr lang="en-GB" dirty="0"/>
          </a:p>
          <a:p>
            <a:pPr lvl="0" rtl="0"/>
            <a:r>
              <a:rPr lang="es"/>
              <a:t>También son bienvenidas las ciudades más grandes, las regiones y las entidades locales intermedias, que pueden actuar como catalizadoras y promotoras del proyecto.</a:t>
            </a:r>
          </a:p>
        </p:txBody>
      </p:sp>
      <p:sp>
        <p:nvSpPr>
          <p:cNvPr id="4" name="Title 3">
            <a:extLst>
              <a:ext uri="{FF2B5EF4-FFF2-40B4-BE49-F238E27FC236}">
                <a16:creationId xmlns:a16="http://schemas.microsoft.com/office/drawing/2014/main" xmlns="" id="{0F4FBEF2-76E0-E78B-DFD0-961566A50F6C}"/>
              </a:ext>
            </a:extLst>
          </p:cNvPr>
          <p:cNvSpPr>
            <a:spLocks noGrp="1"/>
          </p:cNvSpPr>
          <p:nvPr>
            <p:ph type="title"/>
          </p:nvPr>
        </p:nvSpPr>
        <p:spPr/>
        <p:txBody>
          <a:bodyPr rtlCol="0"/>
          <a:lstStyle/>
          <a:p>
            <a:pPr rtl="0"/>
            <a:r>
              <a:rPr lang="es"/>
              <a:t>¿Quién puede participar en el proyecto?</a:t>
            </a:r>
          </a:p>
        </p:txBody>
      </p:sp>
    </p:spTree>
    <p:extLst>
      <p:ext uri="{BB962C8B-B14F-4D97-AF65-F5344CB8AC3E}">
        <p14:creationId xmlns:p14="http://schemas.microsoft.com/office/powerpoint/2010/main" xmlns="" val="4222781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FC45FBBF-E594-9662-6268-1F668AEEDFF5}"/>
              </a:ext>
            </a:extLst>
          </p:cNvPr>
          <p:cNvSpPr>
            <a:spLocks noGrp="1"/>
          </p:cNvSpPr>
          <p:nvPr>
            <p:ph type="body" idx="1"/>
          </p:nvPr>
        </p:nvSpPr>
        <p:spPr>
          <a:xfrm>
            <a:off x="2527793" y="368300"/>
            <a:ext cx="7136414" cy="6121399"/>
          </a:xfrm>
        </p:spPr>
        <p:txBody>
          <a:bodyPr rtlCol="0"/>
          <a:lstStyle/>
          <a:p>
            <a:pPr lvl="0" rtl="0"/>
            <a:r>
              <a:rPr lang="es"/>
              <a:t>La Comisión anima a las mujeres y las personas pertenecientes a grupos infrarrepresentados a sumarse a la red.</a:t>
            </a:r>
          </a:p>
          <a:p>
            <a:pPr lvl="0" rtl="0"/>
            <a:endParaRPr lang="en-GB" dirty="0"/>
          </a:p>
          <a:p>
            <a:pPr lvl="0" rtl="0"/>
            <a:r>
              <a:rPr lang="es"/>
              <a:t>Los países no pertenecientes a la UE no pueden participar en el proyecto.</a:t>
            </a:r>
          </a:p>
        </p:txBody>
      </p:sp>
      <p:sp>
        <p:nvSpPr>
          <p:cNvPr id="4" name="Title 3">
            <a:extLst>
              <a:ext uri="{FF2B5EF4-FFF2-40B4-BE49-F238E27FC236}">
                <a16:creationId xmlns:a16="http://schemas.microsoft.com/office/drawing/2014/main" xmlns="" id="{0F4FBEF2-76E0-E78B-DFD0-961566A50F6C}"/>
              </a:ext>
            </a:extLst>
          </p:cNvPr>
          <p:cNvSpPr>
            <a:spLocks noGrp="1"/>
          </p:cNvSpPr>
          <p:nvPr>
            <p:ph type="title"/>
          </p:nvPr>
        </p:nvSpPr>
        <p:spPr/>
        <p:txBody>
          <a:bodyPr rtlCol="0"/>
          <a:lstStyle/>
          <a:p>
            <a:pPr rtl="0"/>
            <a:r>
              <a:rPr lang="es"/>
              <a:t>¿Quién puede participar en el proyecto?</a:t>
            </a:r>
            <a:endParaRPr lang="x-none" dirty="0"/>
          </a:p>
        </p:txBody>
      </p:sp>
    </p:spTree>
    <p:extLst>
      <p:ext uri="{BB962C8B-B14F-4D97-AF65-F5344CB8AC3E}">
        <p14:creationId xmlns:p14="http://schemas.microsoft.com/office/powerpoint/2010/main" xmlns="" val="1616320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EE3B22-65AF-337E-B2B2-A945EB6DBDE3}"/>
              </a:ext>
            </a:extLst>
          </p:cNvPr>
          <p:cNvSpPr>
            <a:spLocks noGrp="1"/>
          </p:cNvSpPr>
          <p:nvPr>
            <p:ph type="title"/>
          </p:nvPr>
        </p:nvSpPr>
        <p:spPr/>
        <p:txBody>
          <a:bodyPr rtlCol="0"/>
          <a:lstStyle/>
          <a:p>
            <a:pPr rtl="0"/>
            <a:r>
              <a:rPr lang="es"/>
              <a:t>Funcionamiento de la red </a:t>
            </a:r>
          </a:p>
        </p:txBody>
      </p:sp>
    </p:spTree>
    <p:extLst>
      <p:ext uri="{BB962C8B-B14F-4D97-AF65-F5344CB8AC3E}">
        <p14:creationId xmlns:p14="http://schemas.microsoft.com/office/powerpoint/2010/main" xmlns="" val="36961819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22f29e7-6632-4cfe-826d-d0aa7d34b0a3">
      <Terms xmlns="http://schemas.microsoft.com/office/infopath/2007/PartnerControls"/>
    </lcf76f155ced4ddcb4097134ff3c332f>
    <TaxCatchAll xmlns="0963436b-35f1-4197-85e1-d8d1686f5aa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E1987089B2DDC4EA3C5EEDA50AEC7B2" ma:contentTypeVersion="14" ma:contentTypeDescription="Create a new document." ma:contentTypeScope="" ma:versionID="60799a9389433f212be7c2d4c9648e05">
  <xsd:schema xmlns:xsd="http://www.w3.org/2001/XMLSchema" xmlns:xs="http://www.w3.org/2001/XMLSchema" xmlns:p="http://schemas.microsoft.com/office/2006/metadata/properties" xmlns:ns2="122f29e7-6632-4cfe-826d-d0aa7d34b0a3" xmlns:ns3="0963436b-35f1-4197-85e1-d8d1686f5aa4" targetNamespace="http://schemas.microsoft.com/office/2006/metadata/properties" ma:root="true" ma:fieldsID="eed64565292540b172110f7c90fd35e5" ns2:_="" ns3:_="">
    <xsd:import namespace="122f29e7-6632-4cfe-826d-d0aa7d34b0a3"/>
    <xsd:import namespace="0963436b-35f1-4197-85e1-d8d1686f5aa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2f29e7-6632-4cfe-826d-d0aa7d34b0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2b2fad6-9d2c-441c-a321-3f5f1e9bd928"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963436b-35f1-4197-85e1-d8d1686f5aa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f1871616-c489-4703-a968-9878670ce111}" ma:internalName="TaxCatchAll" ma:showField="CatchAllData" ma:web="0963436b-35f1-4197-85e1-d8d1686f5aa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42B0EF-3A43-4867-88D5-1682FB494F07}">
  <ds:schemaRefs>
    <ds:schemaRef ds:uri="http://schemas.microsoft.com/office/2006/metadata/properties"/>
    <ds:schemaRef ds:uri="http://schemas.microsoft.com/office/infopath/2007/PartnerControls"/>
    <ds:schemaRef ds:uri="122f29e7-6632-4cfe-826d-d0aa7d34b0a3"/>
    <ds:schemaRef ds:uri="0963436b-35f1-4197-85e1-d8d1686f5aa4"/>
  </ds:schemaRefs>
</ds:datastoreItem>
</file>

<file path=customXml/itemProps2.xml><?xml version="1.0" encoding="utf-8"?>
<ds:datastoreItem xmlns:ds="http://schemas.openxmlformats.org/officeDocument/2006/customXml" ds:itemID="{344A1629-65B4-4B34-98EE-6096FE02E8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2f29e7-6632-4cfe-826d-d0aa7d34b0a3"/>
    <ds:schemaRef ds:uri="0963436b-35f1-4197-85e1-d8d1686f5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433AB1D-5407-429F-A10F-66DDD72482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642</TotalTime>
  <Words>1186</Words>
  <Application>Microsoft Office PowerPoint</Application>
  <PresentationFormat>Personalizado</PresentationFormat>
  <Paragraphs>168</Paragraphs>
  <Slides>39</Slides>
  <Notes>39</Notes>
  <HiddenSlides>0</HiddenSlides>
  <MMClips>0</MMClips>
  <ScaleCrop>false</ScaleCrop>
  <HeadingPairs>
    <vt:vector size="4" baseType="variant">
      <vt:variant>
        <vt:lpstr>Tema</vt:lpstr>
      </vt:variant>
      <vt:variant>
        <vt:i4>1</vt:i4>
      </vt:variant>
      <vt:variant>
        <vt:lpstr>Títulos de diapositiva</vt:lpstr>
      </vt:variant>
      <vt:variant>
        <vt:i4>39</vt:i4>
      </vt:variant>
    </vt:vector>
  </HeadingPairs>
  <TitlesOfParts>
    <vt:vector size="40" baseType="lpstr">
      <vt:lpstr>Office Theme</vt:lpstr>
      <vt:lpstr>Construir Europa con las autoridades locales</vt:lpstr>
      <vt:lpstr>¿Qué es  «Construir Europa con las autoridades locales»?</vt:lpstr>
      <vt:lpstr>¿Qué es «Construir Europa con las autoridades locales»?</vt:lpstr>
      <vt:lpstr>La función de las asociaciones  de entidades locales</vt:lpstr>
      <vt:lpstr>La función de las asociaciones de entidades locales</vt:lpstr>
      <vt:lpstr>¿Quién puede participar en el proyecto?</vt:lpstr>
      <vt:lpstr>¿Quién puede participar en el proyecto?</vt:lpstr>
      <vt:lpstr>¿Quién puede participar en el proyecto?</vt:lpstr>
      <vt:lpstr>Funcionamiento de la red </vt:lpstr>
      <vt:lpstr>Funcionamiento de la red</vt:lpstr>
      <vt:lpstr>¿Cuál será el cometido de esta red?</vt:lpstr>
      <vt:lpstr>¿Cuál será el cometido de esta red?</vt:lpstr>
      <vt:lpstr>¿Cuál será el cometido de esta red?</vt:lpstr>
      <vt:lpstr>Cómo unirse a la red: el proceso de registro</vt:lpstr>
      <vt:lpstr>Cómo unirse a la red: el proceso de registro</vt:lpstr>
      <vt:lpstr>¿Cuáles son los beneficios de participar en esta red?</vt:lpstr>
      <vt:lpstr>¿Cuáles son los beneficios de participar en esta red?</vt:lpstr>
      <vt:lpstr>¿Cuáles son los beneficios de participar en esta red?</vt:lpstr>
      <vt:lpstr>¿Qué se espera de los miembros de la red?</vt:lpstr>
      <vt:lpstr>¿Qué se espera de los miembros de la red?</vt:lpstr>
      <vt:lpstr>¿Qué se espera de los miembros de la red?</vt:lpstr>
      <vt:lpstr>Únase a la red ¿Qué pasa después?</vt:lpstr>
      <vt:lpstr>Únase a la red: ¿qué pasa después?</vt:lpstr>
      <vt:lpstr>Únase a la red: ¿qué pasa después?</vt:lpstr>
      <vt:lpstr>¿Cuánto dura la asociación?</vt:lpstr>
      <vt:lpstr>Únase a la red: ¿qué pasa después?</vt:lpstr>
      <vt:lpstr>Página web del proyecto «Construir Europa con las autoridades locales»</vt:lpstr>
      <vt:lpstr>building-europe-with-local-councillors.europa.eu</vt:lpstr>
      <vt:lpstr>Diapositiva 29</vt:lpstr>
      <vt:lpstr>Plataforma de comunicación en línea para miembros</vt:lpstr>
      <vt:lpstr>Plataforma de comunicación en línea para miembros</vt:lpstr>
      <vt:lpstr>Plataforma de comunicación en línea para miembros</vt:lpstr>
      <vt:lpstr>Plataforma de comunicación en línea para miembros</vt:lpstr>
      <vt:lpstr>Colaboración con el Comité  de las Regiones</vt:lpstr>
      <vt:lpstr>Colaboración con el Comité de las Regiones</vt:lpstr>
      <vt:lpstr>Colaboración con el Comité de las Regiones</vt:lpstr>
      <vt:lpstr>La función de Netcompany/Intrasoft</vt:lpstr>
      <vt:lpstr>Construir Europa con las autoridades locales</vt:lpstr>
      <vt:lpstr>¡Gracias!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DUMONT Patrick</dc:creator>
  <cp:lastModifiedBy>josmuan</cp:lastModifiedBy>
  <cp:revision>72</cp:revision>
  <dcterms:created xsi:type="dcterms:W3CDTF">2022-05-10T08:23:21Z</dcterms:created>
  <dcterms:modified xsi:type="dcterms:W3CDTF">2022-07-21T13:18:13Z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0x010100AE1987089B2DDC4EA3C5EEDA50AEC7B2</vt:lpwstr>
  </property>
</Properties>
</file>